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8B51B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81258" autoAdjust="0"/>
  </p:normalViewPr>
  <p:slideViewPr>
    <p:cSldViewPr snapToGrid="0" snapToObjects="1">
      <p:cViewPr varScale="1">
        <p:scale>
          <a:sx n="54" d="100"/>
          <a:sy n="54" d="100"/>
        </p:scale>
        <p:origin x="12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B1BFA-AE51-BE4F-9B77-A3045C877BF6}" type="datetimeFigureOut">
              <a:rPr lang="sv-SE" smtClean="0"/>
              <a:t>2020-04-22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F63E6-5CD9-DF43-AC2B-EBDA802C33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779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63E6-5CD9-DF43-AC2B-EBDA802C330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09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EF63E6-5CD9-DF43-AC2B-EBDA802C330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124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Regionerne har forskellige størrelser og forskellige grad af urbanisering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EF63E6-5CD9-DF43-AC2B-EBDA802C330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085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VGR: ca 10.000 nye deltagere i Skjutsgruppen efter lancering af appen i 2018</a:t>
            </a:r>
          </a:p>
          <a:p>
            <a:r>
              <a:rPr lang="da-DK" dirty="0"/>
              <a:t>Blekinge: Syv ture med Hämta i foråret 2018</a:t>
            </a:r>
          </a:p>
          <a:p>
            <a:r>
              <a:rPr lang="da-DK" dirty="0"/>
              <a:t>Gävleborg: 51 individer registrede på platformen, men praktisk taget ingen ture. Forsøget kørte over 20 måneder i 2016-2017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EF63E6-5CD9-DF43-AC2B-EBDA802C330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66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Samverkan för delad mobilitet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2"/>
            <a:ext cx="6400800" cy="9472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Claus Hedegaard Sørensen </a:t>
            </a:r>
            <a:r>
              <a:rPr lang="en-US" dirty="0" err="1"/>
              <a:t>och</a:t>
            </a:r>
            <a:r>
              <a:rPr lang="en-US" dirty="0"/>
              <a:t> Alexander Paulsson</a:t>
            </a:r>
          </a:p>
          <a:p>
            <a:r>
              <a:rPr lang="sv-SE" dirty="0"/>
              <a:t>K2 - Nationellt kunskapscentrum för kollektivtrafik</a:t>
            </a:r>
          </a:p>
          <a:p>
            <a:r>
              <a:rPr lang="en-US" dirty="0"/>
              <a:t>VTI </a:t>
            </a:r>
            <a:r>
              <a:rPr lang="en-US" dirty="0" err="1"/>
              <a:t>og</a:t>
            </a:r>
            <a:r>
              <a:rPr lang="en-US" dirty="0"/>
              <a:t> LU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64" y="3864013"/>
            <a:ext cx="699247" cy="69924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82" y="3935955"/>
            <a:ext cx="723153" cy="48951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CE480AE-276D-4A46-830F-6ADDC4F345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222" y="3935955"/>
            <a:ext cx="2584928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Baggrund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spørgsmål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657" y="1876749"/>
            <a:ext cx="3955143" cy="424941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Samåkning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bidrage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at </a:t>
            </a:r>
            <a:r>
              <a:rPr lang="en-US" dirty="0" err="1"/>
              <a:t>reducere</a:t>
            </a:r>
            <a:r>
              <a:rPr lang="en-US" dirty="0"/>
              <a:t> </a:t>
            </a:r>
            <a:r>
              <a:rPr lang="en-US" dirty="0" err="1"/>
              <a:t>transportens</a:t>
            </a:r>
            <a:r>
              <a:rPr lang="en-US" dirty="0"/>
              <a:t> </a:t>
            </a:r>
            <a:r>
              <a:rPr lang="en-US" dirty="0" err="1"/>
              <a:t>klimabelastning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Tiltro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at den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bidrage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Offentlige</a:t>
            </a:r>
            <a:r>
              <a:rPr lang="en-US" dirty="0"/>
              <a:t> </a:t>
            </a:r>
            <a:r>
              <a:rPr lang="en-US" dirty="0" err="1"/>
              <a:t>myndigheder</a:t>
            </a:r>
            <a:r>
              <a:rPr lang="en-US" dirty="0"/>
              <a:t> </a:t>
            </a:r>
            <a:r>
              <a:rPr lang="en-US" dirty="0" err="1"/>
              <a:t>deltager</a:t>
            </a:r>
            <a:r>
              <a:rPr lang="en-US" dirty="0"/>
              <a:t> </a:t>
            </a:r>
            <a:r>
              <a:rPr lang="en-US" dirty="0" err="1"/>
              <a:t>ofte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samverkan</a:t>
            </a:r>
            <a:r>
              <a:rPr lang="en-US" dirty="0"/>
              <a:t> med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aktører</a:t>
            </a:r>
            <a:r>
              <a:rPr lang="en-US" dirty="0"/>
              <a:t> om </a:t>
            </a:r>
            <a:r>
              <a:rPr lang="en-US" dirty="0" err="1"/>
              <a:t>samåkning</a:t>
            </a:r>
            <a:endParaRPr lang="en-US" dirty="0"/>
          </a:p>
          <a:p>
            <a:endParaRPr lang="en-US" dirty="0"/>
          </a:p>
          <a:p>
            <a:r>
              <a:rPr lang="en-US" i="1" dirty="0" err="1"/>
              <a:t>Hvordan</a:t>
            </a:r>
            <a:r>
              <a:rPr lang="en-US" i="1" dirty="0"/>
              <a:t> </a:t>
            </a:r>
            <a:r>
              <a:rPr lang="en-US" i="1" dirty="0" err="1"/>
              <a:t>samverkar</a:t>
            </a:r>
            <a:r>
              <a:rPr lang="en-US" i="1" dirty="0"/>
              <a:t> </a:t>
            </a:r>
            <a:r>
              <a:rPr lang="en-US" i="1" dirty="0" err="1"/>
              <a:t>offentlige</a:t>
            </a:r>
            <a:r>
              <a:rPr lang="en-US" i="1" dirty="0"/>
              <a:t> </a:t>
            </a:r>
            <a:r>
              <a:rPr lang="en-US" i="1" dirty="0" err="1"/>
              <a:t>myndigheder</a:t>
            </a:r>
            <a:r>
              <a:rPr lang="en-US" i="1" dirty="0"/>
              <a:t> med </a:t>
            </a:r>
            <a:r>
              <a:rPr lang="en-US" i="1" dirty="0" err="1"/>
              <a:t>andre</a:t>
            </a:r>
            <a:r>
              <a:rPr lang="en-US" i="1" dirty="0"/>
              <a:t>, </a:t>
            </a:r>
            <a:r>
              <a:rPr lang="en-US" i="1" dirty="0" err="1"/>
              <a:t>små</a:t>
            </a:r>
            <a:r>
              <a:rPr lang="en-US" i="1" dirty="0"/>
              <a:t> </a:t>
            </a:r>
            <a:r>
              <a:rPr lang="en-US" i="1" dirty="0" err="1"/>
              <a:t>aktører</a:t>
            </a:r>
            <a:r>
              <a:rPr lang="en-US" i="1" dirty="0"/>
              <a:t> om at </a:t>
            </a:r>
            <a:r>
              <a:rPr lang="en-US" i="1" dirty="0" err="1"/>
              <a:t>fremme</a:t>
            </a:r>
            <a:r>
              <a:rPr lang="en-US" i="1" dirty="0"/>
              <a:t> </a:t>
            </a:r>
            <a:r>
              <a:rPr lang="en-US" i="1" dirty="0" err="1"/>
              <a:t>samåkning</a:t>
            </a:r>
            <a:r>
              <a:rPr lang="en-US" i="1" dirty="0"/>
              <a:t>?</a:t>
            </a:r>
            <a:endParaRPr lang="en-US" dirty="0"/>
          </a:p>
          <a:p>
            <a:endParaRPr lang="en-US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3D3D89-8B0F-4455-AC70-2C77DC09E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2845592"/>
            <a:ext cx="4020458" cy="320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359AFF-8CE7-497D-AECC-1C6D37A0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Tre cases</a:t>
            </a:r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33558739-7071-46C1-A781-A845A9CD6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000522"/>
              </p:ext>
            </p:extLst>
          </p:nvPr>
        </p:nvGraphicFramePr>
        <p:xfrm>
          <a:off x="457200" y="1444701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69310747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4187454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3876005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102748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Region Västra Götaland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Region Blekinge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Region Gävleborg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8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Geografi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25.247 km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1,686,000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indbyggere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3.039 km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159,357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indbyggere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18.199 km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285,452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indbyggere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81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Samverkande enheder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Västra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Götaland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NGO, Skjutsgruppen.</a:t>
                      </a:r>
                      <a:r>
                        <a:rPr lang="sv-SE" dirty="0">
                          <a:effectLst/>
                        </a:rPr>
                        <a:t>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Blekingetrafiken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local IT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virksomhed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10X Labs.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Gävleborg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lille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start-up, Mobil-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samåkning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Sweden 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26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Karakteren af samarbejdet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Samarbejde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om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udvikling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 for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samåkning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anvendelse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deltagerne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Skjutsgruppen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Bl.a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samarbejde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om 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etablering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samåknings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tjeneste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‘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Hämta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landområde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Samarbejde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om at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facilitere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samåkning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landsbyer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via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digital booking platform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21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3959D6-0102-4973-8CC7-C07CF510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Resultater fra casene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B517F7-7495-43E8-AC8D-1ED0DEFEA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8862"/>
            <a:ext cx="5406571" cy="4627301"/>
          </a:xfrm>
        </p:spPr>
        <p:txBody>
          <a:bodyPr>
            <a:normAutofit fontScale="70000" lnSpcReduction="20000"/>
          </a:bodyPr>
          <a:lstStyle/>
          <a:p>
            <a:r>
              <a:rPr lang="da-DK" dirty="0"/>
              <a:t>Alle regioner engagerede sig i forskellige former for samverkan for at facilitere og udvikle digital teknologi til samåkning.</a:t>
            </a:r>
          </a:p>
          <a:p>
            <a:endParaRPr lang="da-DK" dirty="0"/>
          </a:p>
          <a:p>
            <a:r>
              <a:rPr lang="da-DK" dirty="0"/>
              <a:t>Der var forskellige ambitioner om adfærdsændringer i de tre cases.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I tilgangen til de forventede brugere anvendtes en bottom-up tilgang (Västra Götaland) og en top-down tilgang (Blekinge og Gävleborg).</a:t>
            </a:r>
          </a:p>
          <a:p>
            <a:endParaRPr lang="da-DK" dirty="0"/>
          </a:p>
          <a:p>
            <a:r>
              <a:rPr lang="da-DK" dirty="0"/>
              <a:t>Befolkningstætheden og karakteren af den forventede samåkning adskiller sig mellem casene.</a:t>
            </a:r>
          </a:p>
          <a:p>
            <a:endParaRPr lang="da-DK" dirty="0"/>
          </a:p>
          <a:p>
            <a:r>
              <a:rPr lang="da-DK" dirty="0"/>
              <a:t>I forsøgene i Blekinge og Gävleborg var der kun ganske få ture. Deltagerantallet i Skjutsgruppen voksende med ca 10.000. 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0610F59-8BB7-4776-AB0E-01DACF8DC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706" y="2663232"/>
            <a:ext cx="2469094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9874B1-B510-4AB0-8D76-55672916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Konklusioner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98A8AD-FAB3-413E-B185-A246AE5A5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Samverkan kan være et relevant værktøj til sammen med eksterne parter og etablere en app for samåkning...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... men samverkan fremstår som et svagt redskab til at påvirke og ændre transportadfærd.</a:t>
            </a:r>
          </a:p>
          <a:p>
            <a:endParaRPr lang="da-DK" dirty="0"/>
          </a:p>
          <a:p>
            <a:r>
              <a:rPr lang="da-DK" dirty="0"/>
              <a:t>Offentlige myndigheder overvurderede den potentielle effekt af teknologien, men undervurderede brugernes villighed til at anvende den.</a:t>
            </a:r>
          </a:p>
          <a:p>
            <a:endParaRPr lang="da-DK" dirty="0"/>
          </a:p>
          <a:p>
            <a:r>
              <a:rPr lang="sv-SE" dirty="0" err="1"/>
              <a:t>Ændring</a:t>
            </a:r>
            <a:r>
              <a:rPr lang="sv-SE" dirty="0"/>
              <a:t> i </a:t>
            </a:r>
            <a:r>
              <a:rPr lang="sv-SE" dirty="0" err="1"/>
              <a:t>adfærd</a:t>
            </a:r>
            <a:r>
              <a:rPr lang="sv-SE" dirty="0"/>
              <a:t> mod samåkning er alt for </a:t>
            </a:r>
            <a:r>
              <a:rPr lang="sv-SE" dirty="0" err="1"/>
              <a:t>kompliceret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at bero på en </a:t>
            </a:r>
            <a:r>
              <a:rPr lang="sv-SE" dirty="0" err="1"/>
              <a:t>app</a:t>
            </a:r>
            <a:r>
              <a:rPr lang="sv-SE" dirty="0"/>
              <a:t> – </a:t>
            </a:r>
            <a:r>
              <a:rPr lang="sv-SE" dirty="0" err="1"/>
              <a:t>mange</a:t>
            </a:r>
            <a:r>
              <a:rPr lang="sv-SE" dirty="0"/>
              <a:t> andre </a:t>
            </a:r>
            <a:r>
              <a:rPr lang="sv-SE" dirty="0" err="1"/>
              <a:t>værktøjer</a:t>
            </a:r>
            <a:r>
              <a:rPr lang="sv-SE" dirty="0"/>
              <a:t> er </a:t>
            </a:r>
            <a:r>
              <a:rPr lang="sv-SE" dirty="0" err="1"/>
              <a:t>nødvendige</a:t>
            </a:r>
            <a:r>
              <a:rPr lang="sv-SE" dirty="0"/>
              <a:t>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8145BA2-6306-4EEA-97CA-A9E668741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704" y="144877"/>
            <a:ext cx="2621507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2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2-mall-VTI-1.potx" id="{DE768E7E-6A45-495B-B66B-7B406128C23F}" vid="{3B12121D-C930-44D6-ACB0-E4481B30610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K2-mall-VTI</Template>
  <TotalTime>101</TotalTime>
  <Words>398</Words>
  <Application>Microsoft Office PowerPoint</Application>
  <PresentationFormat>Bildspel på skärmen (4:3)</PresentationFormat>
  <Paragraphs>54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K2-PPT</vt:lpstr>
      <vt:lpstr>  Samverkan för delad mobilitet </vt:lpstr>
      <vt:lpstr>Baggrund og spørgsmål</vt:lpstr>
      <vt:lpstr>Tre cases</vt:lpstr>
      <vt:lpstr>Resultater fra casene</vt:lpstr>
      <vt:lpstr>Konklusioner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samverkan bidra till samåkning ?</dc:title>
  <dc:creator>Claus Hedegaard Sørensen</dc:creator>
  <cp:lastModifiedBy>Hanna Holm</cp:lastModifiedBy>
  <cp:revision>14</cp:revision>
  <dcterms:created xsi:type="dcterms:W3CDTF">2020-01-14T13:36:50Z</dcterms:created>
  <dcterms:modified xsi:type="dcterms:W3CDTF">2020-04-22T11:40:55Z</dcterms:modified>
</cp:coreProperties>
</file>