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handoutMasterIdLst>
    <p:handoutMasterId r:id="rId11"/>
  </p:handoutMasterIdLst>
  <p:sldIdLst>
    <p:sldId id="256" r:id="rId2"/>
    <p:sldId id="283" r:id="rId3"/>
    <p:sldId id="286" r:id="rId4"/>
    <p:sldId id="280" r:id="rId5"/>
    <p:sldId id="285" r:id="rId6"/>
    <p:sldId id="281" r:id="rId7"/>
    <p:sldId id="277" r:id="rId8"/>
    <p:sldId id="260"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7272"/>
    <a:srgbClr val="F8B51B"/>
    <a:srgbClr val="40A96D"/>
    <a:srgbClr val="FC2B07"/>
    <a:srgbClr val="359C9E"/>
    <a:srgbClr val="F17E2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E1A79A-A321-C14D-BFE2-BDD41FDF6519}" v="986" dt="2020-04-22T09:31:44.4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27"/>
    <p:restoredTop sz="80392"/>
  </p:normalViewPr>
  <p:slideViewPr>
    <p:cSldViewPr snapToGrid="0" snapToObjects="1">
      <p:cViewPr varScale="1">
        <p:scale>
          <a:sx n="54" d="100"/>
          <a:sy n="54" d="100"/>
        </p:scale>
        <p:origin x="764" y="40"/>
      </p:cViewPr>
      <p:guideLst>
        <p:guide orient="horz" pos="2160"/>
        <p:guide pos="2880"/>
      </p:guideLst>
    </p:cSldViewPr>
  </p:slideViewPr>
  <p:outlineViewPr>
    <p:cViewPr>
      <p:scale>
        <a:sx n="33" d="100"/>
        <a:sy n="33" d="100"/>
      </p:scale>
      <p:origin x="0" y="-1064"/>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0" d="100"/>
          <a:sy n="80" d="100"/>
        </p:scale>
        <p:origin x="3408"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28CDEF-5402-5049-A705-CBFCA10229C7}" type="doc">
      <dgm:prSet loTypeId="urn:microsoft.com/office/officeart/2018/5/layout/CenteredIconLabelDescriptionList" loCatId="icon" qsTypeId="urn:microsoft.com/office/officeart/2005/8/quickstyle/simple1" qsCatId="simple" csTypeId="urn:microsoft.com/office/officeart/2005/8/colors/accent3_2" csCatId="accent3" phldr="1"/>
      <dgm:spPr/>
      <dgm:t>
        <a:bodyPr/>
        <a:lstStyle/>
        <a:p>
          <a:endParaRPr lang="sv-SE"/>
        </a:p>
      </dgm:t>
    </dgm:pt>
    <dgm:pt modelId="{FC33C397-67F6-6A4B-83BE-3BEB01E1A9C0}">
      <dgm:prSet phldrT="[Text]" custT="1"/>
      <dgm:spPr/>
      <dgm:t>
        <a:bodyPr/>
        <a:lstStyle/>
        <a:p>
          <a:pPr>
            <a:lnSpc>
              <a:spcPct val="100000"/>
            </a:lnSpc>
            <a:defRPr b="1"/>
          </a:pPr>
          <a:r>
            <a:rPr lang="sv-SE" sz="2800"/>
            <a:t>Mål</a:t>
          </a:r>
        </a:p>
      </dgm:t>
    </dgm:pt>
    <dgm:pt modelId="{AD018826-E5FB-F248-8448-36D6F5794DE3}" type="parTrans" cxnId="{FFAE100A-9220-224D-BDC7-037B0488E2BD}">
      <dgm:prSet/>
      <dgm:spPr/>
      <dgm:t>
        <a:bodyPr/>
        <a:lstStyle/>
        <a:p>
          <a:endParaRPr lang="sv-SE" sz="2400"/>
        </a:p>
      </dgm:t>
    </dgm:pt>
    <dgm:pt modelId="{1C19BF00-C737-D446-BFD3-F1F9D6F58C3C}" type="sibTrans" cxnId="{FFAE100A-9220-224D-BDC7-037B0488E2BD}">
      <dgm:prSet/>
      <dgm:spPr/>
      <dgm:t>
        <a:bodyPr/>
        <a:lstStyle/>
        <a:p>
          <a:endParaRPr lang="sv-SE" sz="2400"/>
        </a:p>
      </dgm:t>
    </dgm:pt>
    <dgm:pt modelId="{1B96FF93-1701-AE4E-B915-B4733E30BAA6}">
      <dgm:prSet phldrT="[Text]" custT="1"/>
      <dgm:spPr/>
      <dgm:t>
        <a:bodyPr/>
        <a:lstStyle/>
        <a:p>
          <a:pPr>
            <a:lnSpc>
              <a:spcPct val="100000"/>
            </a:lnSpc>
          </a:pPr>
          <a:r>
            <a:rPr lang="sv-SE" sz="2000"/>
            <a:t>Idéer</a:t>
          </a:r>
        </a:p>
      </dgm:t>
    </dgm:pt>
    <dgm:pt modelId="{1CE2ECB6-2443-6A45-A15B-D14D32017081}" type="parTrans" cxnId="{439E6928-F9F4-7F48-9A3F-69E74F8C05E3}">
      <dgm:prSet/>
      <dgm:spPr/>
      <dgm:t>
        <a:bodyPr/>
        <a:lstStyle/>
        <a:p>
          <a:endParaRPr lang="sv-SE" sz="2400"/>
        </a:p>
      </dgm:t>
    </dgm:pt>
    <dgm:pt modelId="{60AA665B-E508-0041-B3AC-FA3442BBEC2B}" type="sibTrans" cxnId="{439E6928-F9F4-7F48-9A3F-69E74F8C05E3}">
      <dgm:prSet/>
      <dgm:spPr/>
      <dgm:t>
        <a:bodyPr/>
        <a:lstStyle/>
        <a:p>
          <a:endParaRPr lang="sv-SE" sz="2400"/>
        </a:p>
      </dgm:t>
    </dgm:pt>
    <dgm:pt modelId="{0C17727E-0C95-7446-83B3-5F10C891E2DA}">
      <dgm:prSet phldrT="[Text]" custT="1"/>
      <dgm:spPr/>
      <dgm:t>
        <a:bodyPr/>
        <a:lstStyle/>
        <a:p>
          <a:pPr>
            <a:lnSpc>
              <a:spcPct val="100000"/>
            </a:lnSpc>
          </a:pPr>
          <a:r>
            <a:rPr lang="sv-SE" sz="2000"/>
            <a:t>Förväntningar</a:t>
          </a:r>
        </a:p>
      </dgm:t>
    </dgm:pt>
    <dgm:pt modelId="{37391D24-47BE-0A4B-83F4-26B70945CD1D}" type="parTrans" cxnId="{0A9DBEE0-F1F4-3940-86C0-A325C1C6EACF}">
      <dgm:prSet/>
      <dgm:spPr/>
      <dgm:t>
        <a:bodyPr/>
        <a:lstStyle/>
        <a:p>
          <a:endParaRPr lang="sv-SE" sz="2400"/>
        </a:p>
      </dgm:t>
    </dgm:pt>
    <dgm:pt modelId="{E77620E4-C8E2-E84B-A960-DB8132E6101C}" type="sibTrans" cxnId="{0A9DBEE0-F1F4-3940-86C0-A325C1C6EACF}">
      <dgm:prSet/>
      <dgm:spPr/>
      <dgm:t>
        <a:bodyPr/>
        <a:lstStyle/>
        <a:p>
          <a:endParaRPr lang="sv-SE" sz="2400"/>
        </a:p>
      </dgm:t>
    </dgm:pt>
    <dgm:pt modelId="{783A7BD6-BD10-3C4D-881F-336C9F192D1C}">
      <dgm:prSet phldrT="[Text]" custT="1"/>
      <dgm:spPr/>
      <dgm:t>
        <a:bodyPr/>
        <a:lstStyle/>
        <a:p>
          <a:pPr>
            <a:lnSpc>
              <a:spcPct val="100000"/>
            </a:lnSpc>
            <a:defRPr b="1"/>
          </a:pPr>
          <a:r>
            <a:rPr lang="sv-SE" sz="2800" dirty="0"/>
            <a:t>Medel</a:t>
          </a:r>
        </a:p>
      </dgm:t>
    </dgm:pt>
    <dgm:pt modelId="{3BFA62D5-C9A8-CC44-8EA5-39131B28359F}" type="parTrans" cxnId="{E8D74D03-2751-0D47-B25B-4D57A4E0AF6D}">
      <dgm:prSet/>
      <dgm:spPr/>
      <dgm:t>
        <a:bodyPr/>
        <a:lstStyle/>
        <a:p>
          <a:endParaRPr lang="sv-SE" sz="2400"/>
        </a:p>
      </dgm:t>
    </dgm:pt>
    <dgm:pt modelId="{2C7C857F-63D9-494C-BF16-1DCE0CD306B8}" type="sibTrans" cxnId="{E8D74D03-2751-0D47-B25B-4D57A4E0AF6D}">
      <dgm:prSet/>
      <dgm:spPr/>
      <dgm:t>
        <a:bodyPr/>
        <a:lstStyle/>
        <a:p>
          <a:endParaRPr lang="sv-SE" sz="2400"/>
        </a:p>
      </dgm:t>
    </dgm:pt>
    <dgm:pt modelId="{302F5C9E-292F-3247-9814-0CD92A431387}">
      <dgm:prSet phldrT="[Text]" custT="1"/>
      <dgm:spPr/>
      <dgm:t>
        <a:bodyPr/>
        <a:lstStyle/>
        <a:p>
          <a:pPr>
            <a:lnSpc>
              <a:spcPct val="100000"/>
            </a:lnSpc>
          </a:pPr>
          <a:r>
            <a:rPr lang="sv-SE" sz="2000" dirty="0"/>
            <a:t>Konsekvenser och kostnader</a:t>
          </a:r>
        </a:p>
      </dgm:t>
    </dgm:pt>
    <dgm:pt modelId="{CE6772B8-5981-414D-A0F1-591D5889E8E9}" type="parTrans" cxnId="{65B42F02-FB8B-7442-B03E-5309926664F0}">
      <dgm:prSet/>
      <dgm:spPr/>
      <dgm:t>
        <a:bodyPr/>
        <a:lstStyle/>
        <a:p>
          <a:endParaRPr lang="sv-SE" sz="2400"/>
        </a:p>
      </dgm:t>
    </dgm:pt>
    <dgm:pt modelId="{C953D446-E93B-1549-9250-6EF4E38B1EA7}" type="sibTrans" cxnId="{65B42F02-FB8B-7442-B03E-5309926664F0}">
      <dgm:prSet/>
      <dgm:spPr/>
      <dgm:t>
        <a:bodyPr/>
        <a:lstStyle/>
        <a:p>
          <a:endParaRPr lang="sv-SE" sz="2400"/>
        </a:p>
      </dgm:t>
    </dgm:pt>
    <dgm:pt modelId="{2839F16B-FB55-9540-971B-B4864FDB7B97}">
      <dgm:prSet phldrT="[Text]" custT="1"/>
      <dgm:spPr/>
      <dgm:t>
        <a:bodyPr/>
        <a:lstStyle/>
        <a:p>
          <a:pPr>
            <a:lnSpc>
              <a:spcPct val="100000"/>
            </a:lnSpc>
            <a:defRPr b="1"/>
          </a:pPr>
          <a:r>
            <a:rPr lang="sv-SE" sz="2800"/>
            <a:t>Val</a:t>
          </a:r>
        </a:p>
      </dgm:t>
    </dgm:pt>
    <dgm:pt modelId="{B674DD93-1B79-E346-AFDF-F5549E8BCCA7}" type="parTrans" cxnId="{BE37BC04-6AF0-364E-816B-9F2C43A2C407}">
      <dgm:prSet/>
      <dgm:spPr/>
      <dgm:t>
        <a:bodyPr/>
        <a:lstStyle/>
        <a:p>
          <a:endParaRPr lang="sv-SE" sz="2400"/>
        </a:p>
      </dgm:t>
    </dgm:pt>
    <dgm:pt modelId="{45F297F9-160B-6342-9D83-44575FBFAC74}" type="sibTrans" cxnId="{BE37BC04-6AF0-364E-816B-9F2C43A2C407}">
      <dgm:prSet/>
      <dgm:spPr/>
      <dgm:t>
        <a:bodyPr/>
        <a:lstStyle/>
        <a:p>
          <a:endParaRPr lang="sv-SE" sz="2400"/>
        </a:p>
      </dgm:t>
    </dgm:pt>
    <dgm:pt modelId="{6B2C19A6-E42E-AC4E-A3D3-A43375897D20}">
      <dgm:prSet phldrT="[Text]" custT="1"/>
      <dgm:spPr/>
      <dgm:t>
        <a:bodyPr/>
        <a:lstStyle/>
        <a:p>
          <a:pPr>
            <a:lnSpc>
              <a:spcPct val="100000"/>
            </a:lnSpc>
          </a:pPr>
          <a:r>
            <a:rPr lang="sv-SE" sz="2000" dirty="0"/>
            <a:t>Avvägning / hantera målkonflikter</a:t>
          </a:r>
        </a:p>
      </dgm:t>
    </dgm:pt>
    <dgm:pt modelId="{5289C46A-7600-5D47-968E-24E2EF95888A}" type="parTrans" cxnId="{C4260767-9BAF-B145-8B8B-5BFE35B81190}">
      <dgm:prSet/>
      <dgm:spPr/>
      <dgm:t>
        <a:bodyPr/>
        <a:lstStyle/>
        <a:p>
          <a:endParaRPr lang="sv-SE" sz="2400"/>
        </a:p>
      </dgm:t>
    </dgm:pt>
    <dgm:pt modelId="{9ADCE0E0-6492-054A-824C-C99498642CB5}" type="sibTrans" cxnId="{C4260767-9BAF-B145-8B8B-5BFE35B81190}">
      <dgm:prSet/>
      <dgm:spPr/>
      <dgm:t>
        <a:bodyPr/>
        <a:lstStyle/>
        <a:p>
          <a:endParaRPr lang="sv-SE" sz="2400"/>
        </a:p>
      </dgm:t>
    </dgm:pt>
    <dgm:pt modelId="{30E5C834-3D3D-8443-B28E-59F728BFCF53}">
      <dgm:prSet phldrT="[Text]" custT="1"/>
      <dgm:spPr/>
      <dgm:t>
        <a:bodyPr/>
        <a:lstStyle/>
        <a:p>
          <a:pPr>
            <a:lnSpc>
              <a:spcPct val="100000"/>
            </a:lnSpc>
          </a:pPr>
          <a:r>
            <a:rPr lang="sv-SE" sz="2000"/>
            <a:t>Alternativkostnad</a:t>
          </a:r>
        </a:p>
      </dgm:t>
    </dgm:pt>
    <dgm:pt modelId="{38B82529-03D8-B046-A5D4-BBC55745B0B3}" type="parTrans" cxnId="{D4DBCE0C-C0FE-674D-888B-E58DAF9685D9}">
      <dgm:prSet/>
      <dgm:spPr/>
      <dgm:t>
        <a:bodyPr/>
        <a:lstStyle/>
        <a:p>
          <a:endParaRPr lang="sv-SE" sz="2400"/>
        </a:p>
      </dgm:t>
    </dgm:pt>
    <dgm:pt modelId="{63EF9387-D5A2-8942-B599-B57E3225A6B1}" type="sibTrans" cxnId="{D4DBCE0C-C0FE-674D-888B-E58DAF9685D9}">
      <dgm:prSet/>
      <dgm:spPr/>
      <dgm:t>
        <a:bodyPr/>
        <a:lstStyle/>
        <a:p>
          <a:endParaRPr lang="sv-SE" sz="2400"/>
        </a:p>
      </dgm:t>
    </dgm:pt>
    <dgm:pt modelId="{6AA48EF2-4993-D144-AB97-44127434FCBB}">
      <dgm:prSet phldrT="[Text]" custT="1"/>
      <dgm:spPr/>
      <dgm:t>
        <a:bodyPr/>
        <a:lstStyle/>
        <a:p>
          <a:pPr>
            <a:lnSpc>
              <a:spcPct val="100000"/>
            </a:lnSpc>
          </a:pPr>
          <a:r>
            <a:rPr lang="sv-SE" sz="2000" dirty="0"/>
            <a:t>Alternativgenerering</a:t>
          </a:r>
        </a:p>
      </dgm:t>
    </dgm:pt>
    <dgm:pt modelId="{C4904B72-71BC-2A4B-BF55-C18B6D894892}" type="parTrans" cxnId="{C5A04A7C-7DB1-8A4F-84A1-B70D99AC72AB}">
      <dgm:prSet/>
      <dgm:spPr/>
      <dgm:t>
        <a:bodyPr/>
        <a:lstStyle/>
        <a:p>
          <a:endParaRPr lang="sv-SE" sz="2400"/>
        </a:p>
      </dgm:t>
    </dgm:pt>
    <dgm:pt modelId="{4F7A1034-50A8-524F-B173-28ADE9FB8C14}" type="sibTrans" cxnId="{C5A04A7C-7DB1-8A4F-84A1-B70D99AC72AB}">
      <dgm:prSet/>
      <dgm:spPr/>
      <dgm:t>
        <a:bodyPr/>
        <a:lstStyle/>
        <a:p>
          <a:endParaRPr lang="sv-SE" sz="2400"/>
        </a:p>
      </dgm:t>
    </dgm:pt>
    <dgm:pt modelId="{95F98A62-7DEC-46D6-A7C4-879EE53F9D9B}" type="pres">
      <dgm:prSet presAssocID="{AA28CDEF-5402-5049-A705-CBFCA10229C7}" presName="root" presStyleCnt="0">
        <dgm:presLayoutVars>
          <dgm:dir/>
          <dgm:resizeHandles val="exact"/>
        </dgm:presLayoutVars>
      </dgm:prSet>
      <dgm:spPr/>
    </dgm:pt>
    <dgm:pt modelId="{AB9BCC5D-8D89-4E4D-8F74-DB4FFDFABB85}" type="pres">
      <dgm:prSet presAssocID="{FC33C397-67F6-6A4B-83BE-3BEB01E1A9C0}" presName="compNode" presStyleCnt="0"/>
      <dgm:spPr/>
    </dgm:pt>
    <dgm:pt modelId="{A02F13A7-A3F8-43B8-8FAC-8DE167636427}" type="pres">
      <dgm:prSet presAssocID="{FC33C397-67F6-6A4B-83BE-3BEB01E1A9C0}"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Glödlampa och kugghjul"/>
        </a:ext>
      </dgm:extLst>
    </dgm:pt>
    <dgm:pt modelId="{70397BE3-FC2E-4230-8106-F1A2D60DB1DB}" type="pres">
      <dgm:prSet presAssocID="{FC33C397-67F6-6A4B-83BE-3BEB01E1A9C0}" presName="iconSpace" presStyleCnt="0"/>
      <dgm:spPr/>
    </dgm:pt>
    <dgm:pt modelId="{F072A5FE-9203-4376-B55F-513E04523A5F}" type="pres">
      <dgm:prSet presAssocID="{FC33C397-67F6-6A4B-83BE-3BEB01E1A9C0}" presName="parTx" presStyleLbl="revTx" presStyleIdx="0" presStyleCnt="6">
        <dgm:presLayoutVars>
          <dgm:chMax val="0"/>
          <dgm:chPref val="0"/>
        </dgm:presLayoutVars>
      </dgm:prSet>
      <dgm:spPr/>
    </dgm:pt>
    <dgm:pt modelId="{7F34221E-512B-4C18-828F-90FFCEA12C82}" type="pres">
      <dgm:prSet presAssocID="{FC33C397-67F6-6A4B-83BE-3BEB01E1A9C0}" presName="txSpace" presStyleCnt="0"/>
      <dgm:spPr/>
    </dgm:pt>
    <dgm:pt modelId="{6D141B07-BEB6-4080-ACB8-9E8E39E6889A}" type="pres">
      <dgm:prSet presAssocID="{FC33C397-67F6-6A4B-83BE-3BEB01E1A9C0}" presName="desTx" presStyleLbl="revTx" presStyleIdx="1" presStyleCnt="6">
        <dgm:presLayoutVars/>
      </dgm:prSet>
      <dgm:spPr/>
    </dgm:pt>
    <dgm:pt modelId="{030531E5-108B-4860-AAEB-3E2324CF3262}" type="pres">
      <dgm:prSet presAssocID="{1C19BF00-C737-D446-BFD3-F1F9D6F58C3C}" presName="sibTrans" presStyleCnt="0"/>
      <dgm:spPr/>
    </dgm:pt>
    <dgm:pt modelId="{CF19E46D-A00B-4E52-A108-6F314EAB02B5}" type="pres">
      <dgm:prSet presAssocID="{783A7BD6-BD10-3C4D-881F-336C9F192D1C}" presName="compNode" presStyleCnt="0"/>
      <dgm:spPr/>
    </dgm:pt>
    <dgm:pt modelId="{7F24221D-3E7A-4AE5-AC36-FBEE7BD7292F}" type="pres">
      <dgm:prSet presAssocID="{783A7BD6-BD10-3C4D-881F-336C9F192D1C}" presName="iconRect" presStyleLbl="node1" presStyleIdx="1" presStyleCnt="3"/>
      <dgm:spPr>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Spårvagn"/>
        </a:ext>
      </dgm:extLst>
    </dgm:pt>
    <dgm:pt modelId="{F347E853-BFE2-4E06-9B25-E551D1105DFD}" type="pres">
      <dgm:prSet presAssocID="{783A7BD6-BD10-3C4D-881F-336C9F192D1C}" presName="iconSpace" presStyleCnt="0"/>
      <dgm:spPr/>
    </dgm:pt>
    <dgm:pt modelId="{4E81FDC0-279D-4228-975A-B98C21D67927}" type="pres">
      <dgm:prSet presAssocID="{783A7BD6-BD10-3C4D-881F-336C9F192D1C}" presName="parTx" presStyleLbl="revTx" presStyleIdx="2" presStyleCnt="6">
        <dgm:presLayoutVars>
          <dgm:chMax val="0"/>
          <dgm:chPref val="0"/>
        </dgm:presLayoutVars>
      </dgm:prSet>
      <dgm:spPr/>
    </dgm:pt>
    <dgm:pt modelId="{35A3DDB0-3CA4-43F7-91C4-7975A744EA11}" type="pres">
      <dgm:prSet presAssocID="{783A7BD6-BD10-3C4D-881F-336C9F192D1C}" presName="txSpace" presStyleCnt="0"/>
      <dgm:spPr/>
    </dgm:pt>
    <dgm:pt modelId="{65186541-2066-4C7A-B2D8-3FB3938A6379}" type="pres">
      <dgm:prSet presAssocID="{783A7BD6-BD10-3C4D-881F-336C9F192D1C}" presName="desTx" presStyleLbl="revTx" presStyleIdx="3" presStyleCnt="6">
        <dgm:presLayoutVars/>
      </dgm:prSet>
      <dgm:spPr/>
    </dgm:pt>
    <dgm:pt modelId="{F35ACABA-E266-4094-B45F-C0D5405CEC03}" type="pres">
      <dgm:prSet presAssocID="{2C7C857F-63D9-494C-BF16-1DCE0CD306B8}" presName="sibTrans" presStyleCnt="0"/>
      <dgm:spPr/>
    </dgm:pt>
    <dgm:pt modelId="{317ABC40-B4F7-43C3-AF18-505C612A489D}" type="pres">
      <dgm:prSet presAssocID="{2839F16B-FB55-9540-971B-B4864FDB7B97}" presName="compNode" presStyleCnt="0"/>
      <dgm:spPr/>
    </dgm:pt>
    <dgm:pt modelId="{6303C3B7-106D-4609-9907-F00BF1A58ED5}" type="pres">
      <dgm:prSet presAssocID="{2839F16B-FB55-9540-971B-B4864FDB7B97}"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cales of Justice"/>
        </a:ext>
      </dgm:extLst>
    </dgm:pt>
    <dgm:pt modelId="{E9F1D57F-1CBA-41D6-8B74-5EBBF39ECDEC}" type="pres">
      <dgm:prSet presAssocID="{2839F16B-FB55-9540-971B-B4864FDB7B97}" presName="iconSpace" presStyleCnt="0"/>
      <dgm:spPr/>
    </dgm:pt>
    <dgm:pt modelId="{A55A8E61-40B6-4759-BCC2-151013A90239}" type="pres">
      <dgm:prSet presAssocID="{2839F16B-FB55-9540-971B-B4864FDB7B97}" presName="parTx" presStyleLbl="revTx" presStyleIdx="4" presStyleCnt="6">
        <dgm:presLayoutVars>
          <dgm:chMax val="0"/>
          <dgm:chPref val="0"/>
        </dgm:presLayoutVars>
      </dgm:prSet>
      <dgm:spPr/>
    </dgm:pt>
    <dgm:pt modelId="{B5E08582-9D21-45BA-AC83-1A5DC8E758F0}" type="pres">
      <dgm:prSet presAssocID="{2839F16B-FB55-9540-971B-B4864FDB7B97}" presName="txSpace" presStyleCnt="0"/>
      <dgm:spPr/>
    </dgm:pt>
    <dgm:pt modelId="{8BF66E39-43B9-45A9-8887-6B6493B71A0E}" type="pres">
      <dgm:prSet presAssocID="{2839F16B-FB55-9540-971B-B4864FDB7B97}" presName="desTx" presStyleLbl="revTx" presStyleIdx="5" presStyleCnt="6">
        <dgm:presLayoutVars/>
      </dgm:prSet>
      <dgm:spPr/>
    </dgm:pt>
  </dgm:ptLst>
  <dgm:cxnLst>
    <dgm:cxn modelId="{65B42F02-FB8B-7442-B03E-5309926664F0}" srcId="{783A7BD6-BD10-3C4D-881F-336C9F192D1C}" destId="{302F5C9E-292F-3247-9814-0CD92A431387}" srcOrd="1" destOrd="0" parTransId="{CE6772B8-5981-414D-A0F1-591D5889E8E9}" sibTransId="{C953D446-E93B-1549-9250-6EF4E38B1EA7}"/>
    <dgm:cxn modelId="{E8D74D03-2751-0D47-B25B-4D57A4E0AF6D}" srcId="{AA28CDEF-5402-5049-A705-CBFCA10229C7}" destId="{783A7BD6-BD10-3C4D-881F-336C9F192D1C}" srcOrd="1" destOrd="0" parTransId="{3BFA62D5-C9A8-CC44-8EA5-39131B28359F}" sibTransId="{2C7C857F-63D9-494C-BF16-1DCE0CD306B8}"/>
    <dgm:cxn modelId="{BE37BC04-6AF0-364E-816B-9F2C43A2C407}" srcId="{AA28CDEF-5402-5049-A705-CBFCA10229C7}" destId="{2839F16B-FB55-9540-971B-B4864FDB7B97}" srcOrd="2" destOrd="0" parTransId="{B674DD93-1B79-E346-AFDF-F5549E8BCCA7}" sibTransId="{45F297F9-160B-6342-9D83-44575FBFAC74}"/>
    <dgm:cxn modelId="{FFAE100A-9220-224D-BDC7-037B0488E2BD}" srcId="{AA28CDEF-5402-5049-A705-CBFCA10229C7}" destId="{FC33C397-67F6-6A4B-83BE-3BEB01E1A9C0}" srcOrd="0" destOrd="0" parTransId="{AD018826-E5FB-F248-8448-36D6F5794DE3}" sibTransId="{1C19BF00-C737-D446-BFD3-F1F9D6F58C3C}"/>
    <dgm:cxn modelId="{D4DBCE0C-C0FE-674D-888B-E58DAF9685D9}" srcId="{2839F16B-FB55-9540-971B-B4864FDB7B97}" destId="{30E5C834-3D3D-8443-B28E-59F728BFCF53}" srcOrd="1" destOrd="0" parTransId="{38B82529-03D8-B046-A5D4-BBC55745B0B3}" sibTransId="{63EF9387-D5A2-8942-B599-B57E3225A6B1}"/>
    <dgm:cxn modelId="{8546ED16-EB4E-964F-9B33-0FBE2C6C78C5}" type="presOf" srcId="{2839F16B-FB55-9540-971B-B4864FDB7B97}" destId="{A55A8E61-40B6-4759-BCC2-151013A90239}" srcOrd="0" destOrd="0" presId="urn:microsoft.com/office/officeart/2018/5/layout/CenteredIconLabelDescriptionList"/>
    <dgm:cxn modelId="{439E6928-F9F4-7F48-9A3F-69E74F8C05E3}" srcId="{FC33C397-67F6-6A4B-83BE-3BEB01E1A9C0}" destId="{1B96FF93-1701-AE4E-B915-B4733E30BAA6}" srcOrd="0" destOrd="0" parTransId="{1CE2ECB6-2443-6A45-A15B-D14D32017081}" sibTransId="{60AA665B-E508-0041-B3AC-FA3442BBEC2B}"/>
    <dgm:cxn modelId="{29B3E031-B4D2-5342-B052-0FC839693660}" type="presOf" srcId="{6B2C19A6-E42E-AC4E-A3D3-A43375897D20}" destId="{8BF66E39-43B9-45A9-8887-6B6493B71A0E}" srcOrd="0" destOrd="0" presId="urn:microsoft.com/office/officeart/2018/5/layout/CenteredIconLabelDescriptionList"/>
    <dgm:cxn modelId="{C4260767-9BAF-B145-8B8B-5BFE35B81190}" srcId="{2839F16B-FB55-9540-971B-B4864FDB7B97}" destId="{6B2C19A6-E42E-AC4E-A3D3-A43375897D20}" srcOrd="0" destOrd="0" parTransId="{5289C46A-7600-5D47-968E-24E2EF95888A}" sibTransId="{9ADCE0E0-6492-054A-824C-C99498642CB5}"/>
    <dgm:cxn modelId="{F7345747-60B6-7843-A5B3-EC1E18365B6C}" type="presOf" srcId="{783A7BD6-BD10-3C4D-881F-336C9F192D1C}" destId="{4E81FDC0-279D-4228-975A-B98C21D67927}" srcOrd="0" destOrd="0" presId="urn:microsoft.com/office/officeart/2018/5/layout/CenteredIconLabelDescriptionList"/>
    <dgm:cxn modelId="{B268914F-EE92-F542-A324-334060F55F73}" type="presOf" srcId="{FC33C397-67F6-6A4B-83BE-3BEB01E1A9C0}" destId="{F072A5FE-9203-4376-B55F-513E04523A5F}" srcOrd="0" destOrd="0" presId="urn:microsoft.com/office/officeart/2018/5/layout/CenteredIconLabelDescriptionList"/>
    <dgm:cxn modelId="{F1BC4857-E1B3-9541-A749-67E598C9C181}" type="presOf" srcId="{30E5C834-3D3D-8443-B28E-59F728BFCF53}" destId="{8BF66E39-43B9-45A9-8887-6B6493B71A0E}" srcOrd="0" destOrd="1" presId="urn:microsoft.com/office/officeart/2018/5/layout/CenteredIconLabelDescriptionList"/>
    <dgm:cxn modelId="{C5A04A7C-7DB1-8A4F-84A1-B70D99AC72AB}" srcId="{783A7BD6-BD10-3C4D-881F-336C9F192D1C}" destId="{6AA48EF2-4993-D144-AB97-44127434FCBB}" srcOrd="0" destOrd="0" parTransId="{C4904B72-71BC-2A4B-BF55-C18B6D894892}" sibTransId="{4F7A1034-50A8-524F-B173-28ADE9FB8C14}"/>
    <dgm:cxn modelId="{26D6428B-937D-7440-BDC0-40D89BB93447}" type="presOf" srcId="{1B96FF93-1701-AE4E-B915-B4733E30BAA6}" destId="{6D141B07-BEB6-4080-ACB8-9E8E39E6889A}" srcOrd="0" destOrd="0" presId="urn:microsoft.com/office/officeart/2018/5/layout/CenteredIconLabelDescriptionList"/>
    <dgm:cxn modelId="{AEB75190-6BBD-CD48-81C1-3F5EAD08AAB2}" type="presOf" srcId="{6AA48EF2-4993-D144-AB97-44127434FCBB}" destId="{65186541-2066-4C7A-B2D8-3FB3938A6379}" srcOrd="0" destOrd="0" presId="urn:microsoft.com/office/officeart/2018/5/layout/CenteredIconLabelDescriptionList"/>
    <dgm:cxn modelId="{C7828999-3825-5844-AA24-B479897E3FB7}" type="presOf" srcId="{AA28CDEF-5402-5049-A705-CBFCA10229C7}" destId="{95F98A62-7DEC-46D6-A7C4-879EE53F9D9B}" srcOrd="0" destOrd="0" presId="urn:microsoft.com/office/officeart/2018/5/layout/CenteredIconLabelDescriptionList"/>
    <dgm:cxn modelId="{0A9DBEE0-F1F4-3940-86C0-A325C1C6EACF}" srcId="{FC33C397-67F6-6A4B-83BE-3BEB01E1A9C0}" destId="{0C17727E-0C95-7446-83B3-5F10C891E2DA}" srcOrd="1" destOrd="0" parTransId="{37391D24-47BE-0A4B-83F4-26B70945CD1D}" sibTransId="{E77620E4-C8E2-E84B-A960-DB8132E6101C}"/>
    <dgm:cxn modelId="{2DB4B0E1-BBDB-D54B-B079-EF77A0719FE3}" type="presOf" srcId="{0C17727E-0C95-7446-83B3-5F10C891E2DA}" destId="{6D141B07-BEB6-4080-ACB8-9E8E39E6889A}" srcOrd="0" destOrd="1" presId="urn:microsoft.com/office/officeart/2018/5/layout/CenteredIconLabelDescriptionList"/>
    <dgm:cxn modelId="{C0F2A9F1-0812-1541-8E9A-02530E9787D0}" type="presOf" srcId="{302F5C9E-292F-3247-9814-0CD92A431387}" destId="{65186541-2066-4C7A-B2D8-3FB3938A6379}" srcOrd="0" destOrd="1" presId="urn:microsoft.com/office/officeart/2018/5/layout/CenteredIconLabelDescriptionList"/>
    <dgm:cxn modelId="{8F6160CF-FF19-D246-B4FF-86148355B9D7}" type="presParOf" srcId="{95F98A62-7DEC-46D6-A7C4-879EE53F9D9B}" destId="{AB9BCC5D-8D89-4E4D-8F74-DB4FFDFABB85}" srcOrd="0" destOrd="0" presId="urn:microsoft.com/office/officeart/2018/5/layout/CenteredIconLabelDescriptionList"/>
    <dgm:cxn modelId="{BF397EB9-15AD-634B-A41E-4C71ED8B247F}" type="presParOf" srcId="{AB9BCC5D-8D89-4E4D-8F74-DB4FFDFABB85}" destId="{A02F13A7-A3F8-43B8-8FAC-8DE167636427}" srcOrd="0" destOrd="0" presId="urn:microsoft.com/office/officeart/2018/5/layout/CenteredIconLabelDescriptionList"/>
    <dgm:cxn modelId="{3B75B216-ECB6-DF4D-A94F-B2C637448A70}" type="presParOf" srcId="{AB9BCC5D-8D89-4E4D-8F74-DB4FFDFABB85}" destId="{70397BE3-FC2E-4230-8106-F1A2D60DB1DB}" srcOrd="1" destOrd="0" presId="urn:microsoft.com/office/officeart/2018/5/layout/CenteredIconLabelDescriptionList"/>
    <dgm:cxn modelId="{844D90D3-A3D2-A34C-94DF-526EF2F0D8B4}" type="presParOf" srcId="{AB9BCC5D-8D89-4E4D-8F74-DB4FFDFABB85}" destId="{F072A5FE-9203-4376-B55F-513E04523A5F}" srcOrd="2" destOrd="0" presId="urn:microsoft.com/office/officeart/2018/5/layout/CenteredIconLabelDescriptionList"/>
    <dgm:cxn modelId="{AFF56833-B289-8F41-9A45-AFAD7B5D77C4}" type="presParOf" srcId="{AB9BCC5D-8D89-4E4D-8F74-DB4FFDFABB85}" destId="{7F34221E-512B-4C18-828F-90FFCEA12C82}" srcOrd="3" destOrd="0" presId="urn:microsoft.com/office/officeart/2018/5/layout/CenteredIconLabelDescriptionList"/>
    <dgm:cxn modelId="{7F746F15-B00B-3D4C-AEB0-E40A346C58DB}" type="presParOf" srcId="{AB9BCC5D-8D89-4E4D-8F74-DB4FFDFABB85}" destId="{6D141B07-BEB6-4080-ACB8-9E8E39E6889A}" srcOrd="4" destOrd="0" presId="urn:microsoft.com/office/officeart/2018/5/layout/CenteredIconLabelDescriptionList"/>
    <dgm:cxn modelId="{41EF36AC-17DF-3A4F-9463-714581C18596}" type="presParOf" srcId="{95F98A62-7DEC-46D6-A7C4-879EE53F9D9B}" destId="{030531E5-108B-4860-AAEB-3E2324CF3262}" srcOrd="1" destOrd="0" presId="urn:microsoft.com/office/officeart/2018/5/layout/CenteredIconLabelDescriptionList"/>
    <dgm:cxn modelId="{F428AA4F-A07F-3F40-900B-80C657AC1BB3}" type="presParOf" srcId="{95F98A62-7DEC-46D6-A7C4-879EE53F9D9B}" destId="{CF19E46D-A00B-4E52-A108-6F314EAB02B5}" srcOrd="2" destOrd="0" presId="urn:microsoft.com/office/officeart/2018/5/layout/CenteredIconLabelDescriptionList"/>
    <dgm:cxn modelId="{F5E81DAB-91CB-304A-92C6-C0D221206444}" type="presParOf" srcId="{CF19E46D-A00B-4E52-A108-6F314EAB02B5}" destId="{7F24221D-3E7A-4AE5-AC36-FBEE7BD7292F}" srcOrd="0" destOrd="0" presId="urn:microsoft.com/office/officeart/2018/5/layout/CenteredIconLabelDescriptionList"/>
    <dgm:cxn modelId="{21A00368-AD96-0249-8C72-E9D7EEFE3CEA}" type="presParOf" srcId="{CF19E46D-A00B-4E52-A108-6F314EAB02B5}" destId="{F347E853-BFE2-4E06-9B25-E551D1105DFD}" srcOrd="1" destOrd="0" presId="urn:microsoft.com/office/officeart/2018/5/layout/CenteredIconLabelDescriptionList"/>
    <dgm:cxn modelId="{CCC668F5-EBD0-D84D-A59E-D892CFCCB275}" type="presParOf" srcId="{CF19E46D-A00B-4E52-A108-6F314EAB02B5}" destId="{4E81FDC0-279D-4228-975A-B98C21D67927}" srcOrd="2" destOrd="0" presId="urn:microsoft.com/office/officeart/2018/5/layout/CenteredIconLabelDescriptionList"/>
    <dgm:cxn modelId="{0D674B87-33E2-8E41-A51D-7472F9747CDE}" type="presParOf" srcId="{CF19E46D-A00B-4E52-A108-6F314EAB02B5}" destId="{35A3DDB0-3CA4-43F7-91C4-7975A744EA11}" srcOrd="3" destOrd="0" presId="urn:microsoft.com/office/officeart/2018/5/layout/CenteredIconLabelDescriptionList"/>
    <dgm:cxn modelId="{6A9A5F2B-C009-604C-9DA3-17962CC774C3}" type="presParOf" srcId="{CF19E46D-A00B-4E52-A108-6F314EAB02B5}" destId="{65186541-2066-4C7A-B2D8-3FB3938A6379}" srcOrd="4" destOrd="0" presId="urn:microsoft.com/office/officeart/2018/5/layout/CenteredIconLabelDescriptionList"/>
    <dgm:cxn modelId="{5AA126B5-0C59-E241-9E1C-E077FEF2BE39}" type="presParOf" srcId="{95F98A62-7DEC-46D6-A7C4-879EE53F9D9B}" destId="{F35ACABA-E266-4094-B45F-C0D5405CEC03}" srcOrd="3" destOrd="0" presId="urn:microsoft.com/office/officeart/2018/5/layout/CenteredIconLabelDescriptionList"/>
    <dgm:cxn modelId="{7C1A2226-0186-9746-9283-B4A1F7E476AF}" type="presParOf" srcId="{95F98A62-7DEC-46D6-A7C4-879EE53F9D9B}" destId="{317ABC40-B4F7-43C3-AF18-505C612A489D}" srcOrd="4" destOrd="0" presId="urn:microsoft.com/office/officeart/2018/5/layout/CenteredIconLabelDescriptionList"/>
    <dgm:cxn modelId="{D200F53F-4856-EE47-B0D5-E226B28A3CE9}" type="presParOf" srcId="{317ABC40-B4F7-43C3-AF18-505C612A489D}" destId="{6303C3B7-106D-4609-9907-F00BF1A58ED5}" srcOrd="0" destOrd="0" presId="urn:microsoft.com/office/officeart/2018/5/layout/CenteredIconLabelDescriptionList"/>
    <dgm:cxn modelId="{E2D369EE-2443-7D42-97F9-29F9988130F7}" type="presParOf" srcId="{317ABC40-B4F7-43C3-AF18-505C612A489D}" destId="{E9F1D57F-1CBA-41D6-8B74-5EBBF39ECDEC}" srcOrd="1" destOrd="0" presId="urn:microsoft.com/office/officeart/2018/5/layout/CenteredIconLabelDescriptionList"/>
    <dgm:cxn modelId="{7369BE13-AFCF-1A43-A9E5-3C783B1CA7EB}" type="presParOf" srcId="{317ABC40-B4F7-43C3-AF18-505C612A489D}" destId="{A55A8E61-40B6-4759-BCC2-151013A90239}" srcOrd="2" destOrd="0" presId="urn:microsoft.com/office/officeart/2018/5/layout/CenteredIconLabelDescriptionList"/>
    <dgm:cxn modelId="{D1CE4324-1F73-A44E-85BA-8503369A393A}" type="presParOf" srcId="{317ABC40-B4F7-43C3-AF18-505C612A489D}" destId="{B5E08582-9D21-45BA-AC83-1A5DC8E758F0}" srcOrd="3" destOrd="0" presId="urn:microsoft.com/office/officeart/2018/5/layout/CenteredIconLabelDescriptionList"/>
    <dgm:cxn modelId="{AADA63CF-1AF4-C446-BA2A-507D7387193F}" type="presParOf" srcId="{317ABC40-B4F7-43C3-AF18-505C612A489D}" destId="{8BF66E39-43B9-45A9-8887-6B6493B71A0E}" srcOrd="4" destOrd="0" presId="urn:microsoft.com/office/officeart/2018/5/layout/CenteredIconLabelDescription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05898D-613B-4AA3-BF51-9B5583E27822}" type="doc">
      <dgm:prSet loTypeId="urn:microsoft.com/office/officeart/2005/8/layout/vList5" loCatId="list" qsTypeId="urn:microsoft.com/office/officeart/2005/8/quickstyle/simple2" qsCatId="simple" csTypeId="urn:microsoft.com/office/officeart/2005/8/colors/accent2_2" csCatId="accent2" phldr="1"/>
      <dgm:spPr/>
      <dgm:t>
        <a:bodyPr/>
        <a:lstStyle/>
        <a:p>
          <a:endParaRPr lang="en-US"/>
        </a:p>
      </dgm:t>
    </dgm:pt>
    <dgm:pt modelId="{9E25AEC3-CD79-4A31-AC01-BA7F1852F8B8}">
      <dgm:prSet/>
      <dgm:spPr/>
      <dgm:t>
        <a:bodyPr/>
        <a:lstStyle/>
        <a:p>
          <a:r>
            <a:rPr lang="en-US" dirty="0" err="1"/>
            <a:t>Syftet</a:t>
          </a:r>
          <a:r>
            <a:rPr lang="en-US" dirty="0"/>
            <a:t> med </a:t>
          </a:r>
          <a:r>
            <a:rPr lang="en-US" dirty="0" err="1"/>
            <a:t>transportpolitik</a:t>
          </a:r>
          <a:r>
            <a:rPr lang="en-US" dirty="0"/>
            <a:t> </a:t>
          </a:r>
          <a:r>
            <a:rPr lang="en-US" dirty="0" err="1"/>
            <a:t>är</a:t>
          </a:r>
          <a:r>
            <a:rPr lang="en-US" dirty="0"/>
            <a:t> </a:t>
          </a:r>
          <a:r>
            <a:rPr lang="en-US" dirty="0" err="1"/>
            <a:t>att</a:t>
          </a:r>
          <a:r>
            <a:rPr lang="en-US" dirty="0"/>
            <a:t> </a:t>
          </a:r>
          <a:r>
            <a:rPr lang="en-US" dirty="0" err="1"/>
            <a:t>påverka</a:t>
          </a:r>
          <a:r>
            <a:rPr lang="en-US" dirty="0"/>
            <a:t> </a:t>
          </a:r>
          <a:r>
            <a:rPr lang="en-US" dirty="0" err="1"/>
            <a:t>framtiden</a:t>
          </a:r>
          <a:endParaRPr lang="en-US" dirty="0"/>
        </a:p>
      </dgm:t>
    </dgm:pt>
    <dgm:pt modelId="{C3AD5C73-C239-4C65-8461-80D3FFF735DD}" type="parTrans" cxnId="{5E5B78B0-7AAE-43D7-AB12-B506CF2A60F4}">
      <dgm:prSet/>
      <dgm:spPr/>
      <dgm:t>
        <a:bodyPr/>
        <a:lstStyle/>
        <a:p>
          <a:endParaRPr lang="en-US"/>
        </a:p>
      </dgm:t>
    </dgm:pt>
    <dgm:pt modelId="{D8D52FB3-E8C2-4C9D-B920-D5C306BB4F23}" type="sibTrans" cxnId="{5E5B78B0-7AAE-43D7-AB12-B506CF2A60F4}">
      <dgm:prSet/>
      <dgm:spPr/>
      <dgm:t>
        <a:bodyPr/>
        <a:lstStyle/>
        <a:p>
          <a:endParaRPr lang="en-US"/>
        </a:p>
      </dgm:t>
    </dgm:pt>
    <dgm:pt modelId="{2EEAC917-B01D-4E3A-B2E9-CB3D8AA8DE5C}">
      <dgm:prSet/>
      <dgm:spPr/>
      <dgm:t>
        <a:bodyPr/>
        <a:lstStyle/>
        <a:p>
          <a:r>
            <a:rPr lang="en-US" dirty="0" err="1"/>
            <a:t>Mål</a:t>
          </a:r>
          <a:r>
            <a:rPr lang="en-US" dirty="0"/>
            <a:t> </a:t>
          </a:r>
          <a:r>
            <a:rPr lang="en-US" dirty="0" err="1"/>
            <a:t>sätts</a:t>
          </a:r>
          <a:r>
            <a:rPr lang="en-US" dirty="0"/>
            <a:t> </a:t>
          </a:r>
          <a:r>
            <a:rPr lang="en-US" dirty="0" err="1"/>
            <a:t>utifrån</a:t>
          </a:r>
          <a:r>
            <a:rPr lang="en-US" dirty="0"/>
            <a:t> </a:t>
          </a:r>
          <a:r>
            <a:rPr lang="en-US" dirty="0" err="1"/>
            <a:t>värden</a:t>
          </a:r>
          <a:endParaRPr lang="en-US" dirty="0"/>
        </a:p>
      </dgm:t>
    </dgm:pt>
    <dgm:pt modelId="{8F0900A6-FEA9-42FC-A4A0-86F6CAB71375}" type="parTrans" cxnId="{0E070BED-B7A4-4B7B-8A94-A7E467FADCD6}">
      <dgm:prSet/>
      <dgm:spPr/>
      <dgm:t>
        <a:bodyPr/>
        <a:lstStyle/>
        <a:p>
          <a:endParaRPr lang="en-US"/>
        </a:p>
      </dgm:t>
    </dgm:pt>
    <dgm:pt modelId="{0060A4E8-94F3-4394-AFA8-3123A80B460C}" type="sibTrans" cxnId="{0E070BED-B7A4-4B7B-8A94-A7E467FADCD6}">
      <dgm:prSet/>
      <dgm:spPr/>
      <dgm:t>
        <a:bodyPr/>
        <a:lstStyle/>
        <a:p>
          <a:endParaRPr lang="en-US"/>
        </a:p>
      </dgm:t>
    </dgm:pt>
    <dgm:pt modelId="{D1D9F923-AF72-46E4-A52A-3B8BC770F76B}">
      <dgm:prSet/>
      <dgm:spPr/>
      <dgm:t>
        <a:bodyPr/>
        <a:lstStyle/>
        <a:p>
          <a:r>
            <a:rPr lang="en-US" dirty="0" err="1"/>
            <a:t>Separera</a:t>
          </a:r>
          <a:r>
            <a:rPr lang="en-US" dirty="0"/>
            <a:t> </a:t>
          </a:r>
          <a:r>
            <a:rPr lang="en-US" dirty="0" err="1"/>
            <a:t>påståenden</a:t>
          </a:r>
          <a:r>
            <a:rPr lang="en-US" dirty="0"/>
            <a:t> om </a:t>
          </a:r>
          <a:r>
            <a:rPr lang="en-US" dirty="0" err="1"/>
            <a:t>fakta</a:t>
          </a:r>
          <a:r>
            <a:rPr lang="en-US" dirty="0"/>
            <a:t> </a:t>
          </a:r>
          <a:r>
            <a:rPr lang="en-US" dirty="0" err="1"/>
            <a:t>från</a:t>
          </a:r>
          <a:r>
            <a:rPr lang="en-US" dirty="0"/>
            <a:t> </a:t>
          </a:r>
          <a:r>
            <a:rPr lang="en-US" dirty="0" err="1"/>
            <a:t>värde</a:t>
          </a:r>
          <a:endParaRPr lang="en-US" dirty="0"/>
        </a:p>
      </dgm:t>
    </dgm:pt>
    <dgm:pt modelId="{9BD358FA-E800-4003-9A2C-2D0575B0449F}" type="parTrans" cxnId="{791AB115-3E04-43B7-B6CC-CF44F02F688B}">
      <dgm:prSet/>
      <dgm:spPr/>
      <dgm:t>
        <a:bodyPr/>
        <a:lstStyle/>
        <a:p>
          <a:endParaRPr lang="en-US"/>
        </a:p>
      </dgm:t>
    </dgm:pt>
    <dgm:pt modelId="{2EAA1D7F-4B3E-4A3B-A32D-CECB9C7F8001}" type="sibTrans" cxnId="{791AB115-3E04-43B7-B6CC-CF44F02F688B}">
      <dgm:prSet/>
      <dgm:spPr/>
      <dgm:t>
        <a:bodyPr/>
        <a:lstStyle/>
        <a:p>
          <a:endParaRPr lang="en-US"/>
        </a:p>
      </dgm:t>
    </dgm:pt>
    <dgm:pt modelId="{838E4B30-31D1-4596-84C7-C85D4118F34B}">
      <dgm:prSet/>
      <dgm:spPr/>
      <dgm:t>
        <a:bodyPr/>
        <a:lstStyle/>
        <a:p>
          <a:r>
            <a:rPr lang="en-US" dirty="0" err="1"/>
            <a:t>Faktapåståenden</a:t>
          </a:r>
          <a:r>
            <a:rPr lang="en-US" dirty="0"/>
            <a:t> </a:t>
          </a:r>
          <a:r>
            <a:rPr lang="en-US" dirty="0" err="1"/>
            <a:t>är</a:t>
          </a:r>
          <a:r>
            <a:rPr lang="en-US" dirty="0"/>
            <a:t> </a:t>
          </a:r>
          <a:r>
            <a:rPr lang="en-US" dirty="0" err="1"/>
            <a:t>rätt</a:t>
          </a:r>
          <a:r>
            <a:rPr lang="en-US" dirty="0"/>
            <a:t> </a:t>
          </a:r>
          <a:r>
            <a:rPr lang="en-US" dirty="0" err="1"/>
            <a:t>eller</a:t>
          </a:r>
          <a:r>
            <a:rPr lang="en-US" dirty="0"/>
            <a:t> </a:t>
          </a:r>
          <a:r>
            <a:rPr lang="en-US" dirty="0" err="1"/>
            <a:t>fel</a:t>
          </a:r>
          <a:endParaRPr lang="en-US" dirty="0"/>
        </a:p>
      </dgm:t>
    </dgm:pt>
    <dgm:pt modelId="{712B7657-8893-452B-A269-FDA9B40856CA}" type="parTrans" cxnId="{2079F337-79A8-432C-B6E3-9AAF1F48E6A7}">
      <dgm:prSet/>
      <dgm:spPr/>
      <dgm:t>
        <a:bodyPr/>
        <a:lstStyle/>
        <a:p>
          <a:endParaRPr lang="en-US"/>
        </a:p>
      </dgm:t>
    </dgm:pt>
    <dgm:pt modelId="{6E9CEBAF-CFCD-4EA0-A225-F39F29F49A21}" type="sibTrans" cxnId="{2079F337-79A8-432C-B6E3-9AAF1F48E6A7}">
      <dgm:prSet/>
      <dgm:spPr/>
      <dgm:t>
        <a:bodyPr/>
        <a:lstStyle/>
        <a:p>
          <a:endParaRPr lang="en-US"/>
        </a:p>
      </dgm:t>
    </dgm:pt>
    <dgm:pt modelId="{C4276ACD-4029-44B0-A0CF-A78D06680349}">
      <dgm:prSet/>
      <dgm:spPr/>
      <dgm:t>
        <a:bodyPr/>
        <a:lstStyle/>
        <a:p>
          <a:r>
            <a:rPr lang="en-US" dirty="0" err="1"/>
            <a:t>Värde</a:t>
          </a:r>
          <a:r>
            <a:rPr lang="en-US" dirty="0"/>
            <a:t> ligger </a:t>
          </a:r>
          <a:r>
            <a:rPr lang="en-US" dirty="0" err="1"/>
            <a:t>i</a:t>
          </a:r>
          <a:r>
            <a:rPr lang="en-US" dirty="0"/>
            <a:t> </a:t>
          </a:r>
          <a:r>
            <a:rPr lang="en-US" dirty="0" err="1"/>
            <a:t>betraktarens</a:t>
          </a:r>
          <a:r>
            <a:rPr lang="en-US" dirty="0"/>
            <a:t> </a:t>
          </a:r>
          <a:r>
            <a:rPr lang="en-US" dirty="0" err="1"/>
            <a:t>ögon</a:t>
          </a:r>
          <a:endParaRPr lang="en-US" dirty="0"/>
        </a:p>
      </dgm:t>
    </dgm:pt>
    <dgm:pt modelId="{37C0C795-9DD0-4AC9-B363-454618D9737E}" type="parTrans" cxnId="{4514AEF2-5D2E-420D-B215-CA10ACD60498}">
      <dgm:prSet/>
      <dgm:spPr/>
      <dgm:t>
        <a:bodyPr/>
        <a:lstStyle/>
        <a:p>
          <a:endParaRPr lang="en-US"/>
        </a:p>
      </dgm:t>
    </dgm:pt>
    <dgm:pt modelId="{71058EA1-A694-426F-B3F9-09E7E6D3B6F9}" type="sibTrans" cxnId="{4514AEF2-5D2E-420D-B215-CA10ACD60498}">
      <dgm:prSet/>
      <dgm:spPr/>
      <dgm:t>
        <a:bodyPr/>
        <a:lstStyle/>
        <a:p>
          <a:endParaRPr lang="en-US"/>
        </a:p>
      </dgm:t>
    </dgm:pt>
    <dgm:pt modelId="{6E76E934-7A9D-4905-A573-3253C2C44525}">
      <dgm:prSet/>
      <dgm:spPr/>
      <dgm:t>
        <a:bodyPr/>
        <a:lstStyle/>
        <a:p>
          <a:r>
            <a:rPr lang="en-US" dirty="0" err="1"/>
            <a:t>En</a:t>
          </a:r>
          <a:r>
            <a:rPr lang="en-US" dirty="0"/>
            <a:t> </a:t>
          </a:r>
          <a:r>
            <a:rPr lang="en-US" dirty="0" err="1"/>
            <a:t>samhällsekonomisk</a:t>
          </a:r>
          <a:r>
            <a:rPr lang="en-US" dirty="0"/>
            <a:t> </a:t>
          </a:r>
          <a:r>
            <a:rPr lang="en-US" dirty="0" err="1"/>
            <a:t>analys</a:t>
          </a:r>
          <a:r>
            <a:rPr lang="en-US" dirty="0"/>
            <a:t> </a:t>
          </a:r>
          <a:r>
            <a:rPr lang="en-US" dirty="0" err="1"/>
            <a:t>är</a:t>
          </a:r>
          <a:r>
            <a:rPr lang="en-US" dirty="0"/>
            <a:t> </a:t>
          </a:r>
          <a:r>
            <a:rPr lang="en-US" dirty="0" err="1"/>
            <a:t>en</a:t>
          </a:r>
          <a:r>
            <a:rPr lang="en-US" dirty="0"/>
            <a:t> </a:t>
          </a:r>
          <a:r>
            <a:rPr lang="en-US" dirty="0" err="1"/>
            <a:t>sammanställning</a:t>
          </a:r>
          <a:r>
            <a:rPr lang="en-US" dirty="0"/>
            <a:t> av </a:t>
          </a:r>
          <a:r>
            <a:rPr lang="en-US" dirty="0" err="1"/>
            <a:t>redan</a:t>
          </a:r>
          <a:r>
            <a:rPr lang="en-US" dirty="0"/>
            <a:t> </a:t>
          </a:r>
          <a:r>
            <a:rPr lang="en-US" dirty="0" err="1"/>
            <a:t>definierade</a:t>
          </a:r>
          <a:r>
            <a:rPr lang="en-US" dirty="0"/>
            <a:t> </a:t>
          </a:r>
          <a:r>
            <a:rPr lang="en-US" dirty="0" err="1"/>
            <a:t>värdeomdömen</a:t>
          </a:r>
          <a:endParaRPr lang="en-US" dirty="0"/>
        </a:p>
      </dgm:t>
    </dgm:pt>
    <dgm:pt modelId="{4B84FF59-AD1D-4FC1-8A6B-FFDE287E6E09}" type="parTrans" cxnId="{DA05DE1F-84BC-40ED-BECD-3E82664D0718}">
      <dgm:prSet/>
      <dgm:spPr/>
      <dgm:t>
        <a:bodyPr/>
        <a:lstStyle/>
        <a:p>
          <a:endParaRPr lang="en-US"/>
        </a:p>
      </dgm:t>
    </dgm:pt>
    <dgm:pt modelId="{D4109307-AAFE-4AFB-85D5-CA2676D72252}" type="sibTrans" cxnId="{DA05DE1F-84BC-40ED-BECD-3E82664D0718}">
      <dgm:prSet/>
      <dgm:spPr/>
      <dgm:t>
        <a:bodyPr/>
        <a:lstStyle/>
        <a:p>
          <a:endParaRPr lang="en-US"/>
        </a:p>
      </dgm:t>
    </dgm:pt>
    <dgm:pt modelId="{057DCC92-CB8E-4EAC-B9A1-18DD1139FBA0}">
      <dgm:prSet/>
      <dgm:spPr/>
      <dgm:t>
        <a:bodyPr/>
        <a:lstStyle/>
        <a:p>
          <a:r>
            <a:rPr lang="en-US" dirty="0" err="1"/>
            <a:t>Diskussionen</a:t>
          </a:r>
          <a:r>
            <a:rPr lang="en-US" dirty="0"/>
            <a:t> </a:t>
          </a:r>
          <a:r>
            <a:rPr lang="en-US" dirty="0" err="1"/>
            <a:t>måste</a:t>
          </a:r>
          <a:r>
            <a:rPr lang="en-US" dirty="0"/>
            <a:t> </a:t>
          </a:r>
          <a:r>
            <a:rPr lang="en-US" dirty="0" err="1"/>
            <a:t>handla</a:t>
          </a:r>
          <a:r>
            <a:rPr lang="en-US" dirty="0"/>
            <a:t> om </a:t>
          </a:r>
          <a:r>
            <a:rPr lang="en-US" dirty="0" err="1"/>
            <a:t>analysens</a:t>
          </a:r>
          <a:r>
            <a:rPr lang="en-US" dirty="0"/>
            <a:t> </a:t>
          </a:r>
          <a:r>
            <a:rPr lang="en-US" dirty="0" err="1"/>
            <a:t>ingående</a:t>
          </a:r>
          <a:r>
            <a:rPr lang="en-US" dirty="0"/>
            <a:t> </a:t>
          </a:r>
          <a:r>
            <a:rPr lang="en-US" dirty="0" err="1"/>
            <a:t>avvägningar</a:t>
          </a:r>
          <a:endParaRPr lang="en-US" dirty="0"/>
        </a:p>
      </dgm:t>
    </dgm:pt>
    <dgm:pt modelId="{75DF5EA4-EEAB-423C-8780-5ED62A21CDC6}" type="parTrans" cxnId="{AEB21AB8-0811-4196-9D4A-E5FB5718BF01}">
      <dgm:prSet/>
      <dgm:spPr/>
      <dgm:t>
        <a:bodyPr/>
        <a:lstStyle/>
        <a:p>
          <a:endParaRPr lang="en-US"/>
        </a:p>
      </dgm:t>
    </dgm:pt>
    <dgm:pt modelId="{1DAF93B2-354B-4F8C-AD50-011AB512B15F}" type="sibTrans" cxnId="{AEB21AB8-0811-4196-9D4A-E5FB5718BF01}">
      <dgm:prSet/>
      <dgm:spPr/>
      <dgm:t>
        <a:bodyPr/>
        <a:lstStyle/>
        <a:p>
          <a:endParaRPr lang="en-US"/>
        </a:p>
      </dgm:t>
    </dgm:pt>
    <dgm:pt modelId="{77FFA0F4-3903-B340-B421-C31EA1E3517D}">
      <dgm:prSet/>
      <dgm:spPr/>
      <dgm:t>
        <a:bodyPr/>
        <a:lstStyle/>
        <a:p>
          <a:r>
            <a:rPr lang="en-US" u="sng" dirty="0" err="1"/>
            <a:t>Gemensamma</a:t>
          </a:r>
          <a:r>
            <a:rPr lang="en-US" u="sng" dirty="0"/>
            <a:t> </a:t>
          </a:r>
          <a:r>
            <a:rPr lang="en-US" u="sng" dirty="0" err="1"/>
            <a:t>begreppsdefinitioner</a:t>
          </a:r>
          <a:endParaRPr lang="en-US" dirty="0"/>
        </a:p>
      </dgm:t>
    </dgm:pt>
    <dgm:pt modelId="{724F8F57-47D4-7546-87E2-E7A7E973C6B5}" type="parTrans" cxnId="{7F4A3FD9-4C39-0C47-977E-205F6A74D96A}">
      <dgm:prSet/>
      <dgm:spPr/>
      <dgm:t>
        <a:bodyPr/>
        <a:lstStyle/>
        <a:p>
          <a:endParaRPr lang="sv-SE"/>
        </a:p>
      </dgm:t>
    </dgm:pt>
    <dgm:pt modelId="{B0AA1F2A-D844-2749-BC18-50E32BDA85C8}" type="sibTrans" cxnId="{7F4A3FD9-4C39-0C47-977E-205F6A74D96A}">
      <dgm:prSet/>
      <dgm:spPr/>
      <dgm:t>
        <a:bodyPr/>
        <a:lstStyle/>
        <a:p>
          <a:endParaRPr lang="sv-SE"/>
        </a:p>
      </dgm:t>
    </dgm:pt>
    <dgm:pt modelId="{5FBBFE77-30FC-1B43-822C-751F26F1B770}">
      <dgm:prSet/>
      <dgm:spPr/>
      <dgm:t>
        <a:bodyPr/>
        <a:lstStyle/>
        <a:p>
          <a:r>
            <a:rPr lang="en-US" dirty="0" err="1"/>
            <a:t>Alternativ</a:t>
          </a:r>
          <a:r>
            <a:rPr lang="en-US" dirty="0"/>
            <a:t> </a:t>
          </a:r>
          <a:r>
            <a:rPr lang="en-US" dirty="0" err="1"/>
            <a:t>analyseras</a:t>
          </a:r>
          <a:r>
            <a:rPr lang="en-US" dirty="0"/>
            <a:t> </a:t>
          </a:r>
          <a:r>
            <a:rPr lang="en-US" dirty="0" err="1"/>
            <a:t>baserat</a:t>
          </a:r>
          <a:r>
            <a:rPr lang="en-US" dirty="0"/>
            <a:t> </a:t>
          </a:r>
          <a:r>
            <a:rPr lang="en-US" dirty="0" err="1"/>
            <a:t>på</a:t>
          </a:r>
          <a:r>
            <a:rPr lang="en-US" dirty="0"/>
            <a:t> </a:t>
          </a:r>
          <a:r>
            <a:rPr lang="en-US" dirty="0" err="1"/>
            <a:t>fakta</a:t>
          </a:r>
          <a:endParaRPr lang="en-US" dirty="0"/>
        </a:p>
      </dgm:t>
    </dgm:pt>
    <dgm:pt modelId="{75380F55-2746-E942-8AC8-86E3E1C1D2C1}" type="parTrans" cxnId="{EB25CA8E-6D65-5C4B-AB75-6F85360F85FB}">
      <dgm:prSet/>
      <dgm:spPr/>
      <dgm:t>
        <a:bodyPr/>
        <a:lstStyle/>
        <a:p>
          <a:endParaRPr lang="sv-SE"/>
        </a:p>
      </dgm:t>
    </dgm:pt>
    <dgm:pt modelId="{4368C5E2-7F4B-4948-937F-7A6B7B02D5CD}" type="sibTrans" cxnId="{EB25CA8E-6D65-5C4B-AB75-6F85360F85FB}">
      <dgm:prSet/>
      <dgm:spPr/>
      <dgm:t>
        <a:bodyPr/>
        <a:lstStyle/>
        <a:p>
          <a:endParaRPr lang="sv-SE"/>
        </a:p>
      </dgm:t>
    </dgm:pt>
    <dgm:pt modelId="{4F0F3955-5F96-0643-8140-EEA3811FCA63}" type="pres">
      <dgm:prSet presAssocID="{2D05898D-613B-4AA3-BF51-9B5583E27822}" presName="Name0" presStyleCnt="0">
        <dgm:presLayoutVars>
          <dgm:dir/>
          <dgm:animLvl val="lvl"/>
          <dgm:resizeHandles val="exact"/>
        </dgm:presLayoutVars>
      </dgm:prSet>
      <dgm:spPr/>
    </dgm:pt>
    <dgm:pt modelId="{4D5D0FE2-042C-ED4D-A259-4844D6645EFF}" type="pres">
      <dgm:prSet presAssocID="{D1D9F923-AF72-46E4-A52A-3B8BC770F76B}" presName="linNode" presStyleCnt="0"/>
      <dgm:spPr/>
    </dgm:pt>
    <dgm:pt modelId="{A6C11DB2-3E6F-984C-BF60-B9E3062BB3F8}" type="pres">
      <dgm:prSet presAssocID="{D1D9F923-AF72-46E4-A52A-3B8BC770F76B}" presName="parentText" presStyleLbl="node1" presStyleIdx="0" presStyleCnt="3">
        <dgm:presLayoutVars>
          <dgm:chMax val="1"/>
          <dgm:bulletEnabled val="1"/>
        </dgm:presLayoutVars>
      </dgm:prSet>
      <dgm:spPr/>
    </dgm:pt>
    <dgm:pt modelId="{C3428849-9268-5841-995E-BF2864A1BB71}" type="pres">
      <dgm:prSet presAssocID="{D1D9F923-AF72-46E4-A52A-3B8BC770F76B}" presName="descendantText" presStyleLbl="alignAccFollowNode1" presStyleIdx="0" presStyleCnt="3">
        <dgm:presLayoutVars>
          <dgm:bulletEnabled val="1"/>
        </dgm:presLayoutVars>
      </dgm:prSet>
      <dgm:spPr/>
    </dgm:pt>
    <dgm:pt modelId="{46F8EE0C-6821-7140-BFBD-D88141F2B692}" type="pres">
      <dgm:prSet presAssocID="{2EAA1D7F-4B3E-4A3B-A32D-CECB9C7F8001}" presName="sp" presStyleCnt="0"/>
      <dgm:spPr/>
    </dgm:pt>
    <dgm:pt modelId="{E9CEC0FB-A722-0044-A715-48BD66FF0343}" type="pres">
      <dgm:prSet presAssocID="{9E25AEC3-CD79-4A31-AC01-BA7F1852F8B8}" presName="linNode" presStyleCnt="0"/>
      <dgm:spPr/>
    </dgm:pt>
    <dgm:pt modelId="{6104E782-4851-0842-810B-4228AED14779}" type="pres">
      <dgm:prSet presAssocID="{9E25AEC3-CD79-4A31-AC01-BA7F1852F8B8}" presName="parentText" presStyleLbl="node1" presStyleIdx="1" presStyleCnt="3">
        <dgm:presLayoutVars>
          <dgm:chMax val="1"/>
          <dgm:bulletEnabled val="1"/>
        </dgm:presLayoutVars>
      </dgm:prSet>
      <dgm:spPr/>
    </dgm:pt>
    <dgm:pt modelId="{7191F79B-E2CB-F04F-A3AA-2B8D15AD12BB}" type="pres">
      <dgm:prSet presAssocID="{9E25AEC3-CD79-4A31-AC01-BA7F1852F8B8}" presName="descendantText" presStyleLbl="alignAccFollowNode1" presStyleIdx="1" presStyleCnt="3">
        <dgm:presLayoutVars>
          <dgm:bulletEnabled val="1"/>
        </dgm:presLayoutVars>
      </dgm:prSet>
      <dgm:spPr/>
    </dgm:pt>
    <dgm:pt modelId="{BA87159B-9386-F349-82AE-8F5EF5C635E2}" type="pres">
      <dgm:prSet presAssocID="{D8D52FB3-E8C2-4C9D-B920-D5C306BB4F23}" presName="sp" presStyleCnt="0"/>
      <dgm:spPr/>
    </dgm:pt>
    <dgm:pt modelId="{647CC788-2389-604A-9560-EC5189F3D2A7}" type="pres">
      <dgm:prSet presAssocID="{6E76E934-7A9D-4905-A573-3253C2C44525}" presName="linNode" presStyleCnt="0"/>
      <dgm:spPr/>
    </dgm:pt>
    <dgm:pt modelId="{2646FCFC-5E62-C742-94D0-A29278DBE607}" type="pres">
      <dgm:prSet presAssocID="{6E76E934-7A9D-4905-A573-3253C2C44525}" presName="parentText" presStyleLbl="node1" presStyleIdx="2" presStyleCnt="3">
        <dgm:presLayoutVars>
          <dgm:chMax val="1"/>
          <dgm:bulletEnabled val="1"/>
        </dgm:presLayoutVars>
      </dgm:prSet>
      <dgm:spPr/>
    </dgm:pt>
    <dgm:pt modelId="{F26C01EA-2F32-214E-A250-F70B2F5F1B37}" type="pres">
      <dgm:prSet presAssocID="{6E76E934-7A9D-4905-A573-3253C2C44525}" presName="descendantText" presStyleLbl="alignAccFollowNode1" presStyleIdx="2" presStyleCnt="3">
        <dgm:presLayoutVars>
          <dgm:bulletEnabled val="1"/>
        </dgm:presLayoutVars>
      </dgm:prSet>
      <dgm:spPr/>
    </dgm:pt>
  </dgm:ptLst>
  <dgm:cxnLst>
    <dgm:cxn modelId="{791AB115-3E04-43B7-B6CC-CF44F02F688B}" srcId="{2D05898D-613B-4AA3-BF51-9B5583E27822}" destId="{D1D9F923-AF72-46E4-A52A-3B8BC770F76B}" srcOrd="0" destOrd="0" parTransId="{9BD358FA-E800-4003-9A2C-2D0575B0449F}" sibTransId="{2EAA1D7F-4B3E-4A3B-A32D-CECB9C7F8001}"/>
    <dgm:cxn modelId="{DA05DE1F-84BC-40ED-BECD-3E82664D0718}" srcId="{2D05898D-613B-4AA3-BF51-9B5583E27822}" destId="{6E76E934-7A9D-4905-A573-3253C2C44525}" srcOrd="2" destOrd="0" parTransId="{4B84FF59-AD1D-4FC1-8A6B-FFDE287E6E09}" sibTransId="{D4109307-AAFE-4AFB-85D5-CA2676D72252}"/>
    <dgm:cxn modelId="{2D0F8D2A-1E85-784D-8F1D-16A77859AA52}" type="presOf" srcId="{D1D9F923-AF72-46E4-A52A-3B8BC770F76B}" destId="{A6C11DB2-3E6F-984C-BF60-B9E3062BB3F8}" srcOrd="0" destOrd="0" presId="urn:microsoft.com/office/officeart/2005/8/layout/vList5"/>
    <dgm:cxn modelId="{2079F337-79A8-432C-B6E3-9AAF1F48E6A7}" srcId="{D1D9F923-AF72-46E4-A52A-3B8BC770F76B}" destId="{838E4B30-31D1-4596-84C7-C85D4118F34B}" srcOrd="0" destOrd="0" parTransId="{712B7657-8893-452B-A269-FDA9B40856CA}" sibTransId="{6E9CEBAF-CFCD-4EA0-A225-F39F29F49A21}"/>
    <dgm:cxn modelId="{9ECFEE62-46C1-DF41-B88F-7B2A0A5E3321}" type="presOf" srcId="{2EEAC917-B01D-4E3A-B2E9-CB3D8AA8DE5C}" destId="{7191F79B-E2CB-F04F-A3AA-2B8D15AD12BB}" srcOrd="0" destOrd="0" presId="urn:microsoft.com/office/officeart/2005/8/layout/vList5"/>
    <dgm:cxn modelId="{898D9D50-9655-9746-B1BC-CB798CF17569}" type="presOf" srcId="{C4276ACD-4029-44B0-A0CF-A78D06680349}" destId="{C3428849-9268-5841-995E-BF2864A1BB71}" srcOrd="0" destOrd="1" presId="urn:microsoft.com/office/officeart/2005/8/layout/vList5"/>
    <dgm:cxn modelId="{67A9F976-7885-6E4F-8034-7C2C2963490D}" type="presOf" srcId="{9E25AEC3-CD79-4A31-AC01-BA7F1852F8B8}" destId="{6104E782-4851-0842-810B-4228AED14779}" srcOrd="0" destOrd="0" presId="urn:microsoft.com/office/officeart/2005/8/layout/vList5"/>
    <dgm:cxn modelId="{EB25CA8E-6D65-5C4B-AB75-6F85360F85FB}" srcId="{9E25AEC3-CD79-4A31-AC01-BA7F1852F8B8}" destId="{5FBBFE77-30FC-1B43-822C-751F26F1B770}" srcOrd="1" destOrd="0" parTransId="{75380F55-2746-E942-8AC8-86E3E1C1D2C1}" sibTransId="{4368C5E2-7F4B-4948-937F-7A6B7B02D5CD}"/>
    <dgm:cxn modelId="{8098B9AE-9D8D-B144-81F0-1BA9A6CCD785}" type="presOf" srcId="{2D05898D-613B-4AA3-BF51-9B5583E27822}" destId="{4F0F3955-5F96-0643-8140-EEA3811FCA63}" srcOrd="0" destOrd="0" presId="urn:microsoft.com/office/officeart/2005/8/layout/vList5"/>
    <dgm:cxn modelId="{5E5B78B0-7AAE-43D7-AB12-B506CF2A60F4}" srcId="{2D05898D-613B-4AA3-BF51-9B5583E27822}" destId="{9E25AEC3-CD79-4A31-AC01-BA7F1852F8B8}" srcOrd="1" destOrd="0" parTransId="{C3AD5C73-C239-4C65-8461-80D3FFF735DD}" sibTransId="{D8D52FB3-E8C2-4C9D-B920-D5C306BB4F23}"/>
    <dgm:cxn modelId="{8B9C5BB3-FD1B-6548-BD75-6846CE158630}" type="presOf" srcId="{057DCC92-CB8E-4EAC-B9A1-18DD1139FBA0}" destId="{F26C01EA-2F32-214E-A250-F70B2F5F1B37}" srcOrd="0" destOrd="0" presId="urn:microsoft.com/office/officeart/2005/8/layout/vList5"/>
    <dgm:cxn modelId="{AEB21AB8-0811-4196-9D4A-E5FB5718BF01}" srcId="{6E76E934-7A9D-4905-A573-3253C2C44525}" destId="{057DCC92-CB8E-4EAC-B9A1-18DD1139FBA0}" srcOrd="0" destOrd="0" parTransId="{75DF5EA4-EEAB-423C-8780-5ED62A21CDC6}" sibTransId="{1DAF93B2-354B-4F8C-AD50-011AB512B15F}"/>
    <dgm:cxn modelId="{3D6191B9-47F5-EE4A-A0DD-070FA5B6CA94}" type="presOf" srcId="{77FFA0F4-3903-B340-B421-C31EA1E3517D}" destId="{F26C01EA-2F32-214E-A250-F70B2F5F1B37}" srcOrd="0" destOrd="1" presId="urn:microsoft.com/office/officeart/2005/8/layout/vList5"/>
    <dgm:cxn modelId="{38B8C9BA-662E-6640-B21F-2FB52EE4CD79}" type="presOf" srcId="{5FBBFE77-30FC-1B43-822C-751F26F1B770}" destId="{7191F79B-E2CB-F04F-A3AA-2B8D15AD12BB}" srcOrd="0" destOrd="1" presId="urn:microsoft.com/office/officeart/2005/8/layout/vList5"/>
    <dgm:cxn modelId="{7F4A3FD9-4C39-0C47-977E-205F6A74D96A}" srcId="{6E76E934-7A9D-4905-A573-3253C2C44525}" destId="{77FFA0F4-3903-B340-B421-C31EA1E3517D}" srcOrd="1" destOrd="0" parTransId="{724F8F57-47D4-7546-87E2-E7A7E973C6B5}" sibTransId="{B0AA1F2A-D844-2749-BC18-50E32BDA85C8}"/>
    <dgm:cxn modelId="{2CDCAAEA-ADDA-9444-A8C6-58377EFF2049}" type="presOf" srcId="{838E4B30-31D1-4596-84C7-C85D4118F34B}" destId="{C3428849-9268-5841-995E-BF2864A1BB71}" srcOrd="0" destOrd="0" presId="urn:microsoft.com/office/officeart/2005/8/layout/vList5"/>
    <dgm:cxn modelId="{0E070BED-B7A4-4B7B-8A94-A7E467FADCD6}" srcId="{9E25AEC3-CD79-4A31-AC01-BA7F1852F8B8}" destId="{2EEAC917-B01D-4E3A-B2E9-CB3D8AA8DE5C}" srcOrd="0" destOrd="0" parTransId="{8F0900A6-FEA9-42FC-A4A0-86F6CAB71375}" sibTransId="{0060A4E8-94F3-4394-AFA8-3123A80B460C}"/>
    <dgm:cxn modelId="{4514AEF2-5D2E-420D-B215-CA10ACD60498}" srcId="{D1D9F923-AF72-46E4-A52A-3B8BC770F76B}" destId="{C4276ACD-4029-44B0-A0CF-A78D06680349}" srcOrd="1" destOrd="0" parTransId="{37C0C795-9DD0-4AC9-B363-454618D9737E}" sibTransId="{71058EA1-A694-426F-B3F9-09E7E6D3B6F9}"/>
    <dgm:cxn modelId="{288D64FF-DABA-A247-A695-01F5239DDE50}" type="presOf" srcId="{6E76E934-7A9D-4905-A573-3253C2C44525}" destId="{2646FCFC-5E62-C742-94D0-A29278DBE607}" srcOrd="0" destOrd="0" presId="urn:microsoft.com/office/officeart/2005/8/layout/vList5"/>
    <dgm:cxn modelId="{B9F2F217-2D97-F64F-A57F-51473DE98366}" type="presParOf" srcId="{4F0F3955-5F96-0643-8140-EEA3811FCA63}" destId="{4D5D0FE2-042C-ED4D-A259-4844D6645EFF}" srcOrd="0" destOrd="0" presId="urn:microsoft.com/office/officeart/2005/8/layout/vList5"/>
    <dgm:cxn modelId="{A1D48CEA-9957-4840-AB00-49AA8C2B9A1F}" type="presParOf" srcId="{4D5D0FE2-042C-ED4D-A259-4844D6645EFF}" destId="{A6C11DB2-3E6F-984C-BF60-B9E3062BB3F8}" srcOrd="0" destOrd="0" presId="urn:microsoft.com/office/officeart/2005/8/layout/vList5"/>
    <dgm:cxn modelId="{8E2E8203-A034-1044-A4AE-DB024A0EFC59}" type="presParOf" srcId="{4D5D0FE2-042C-ED4D-A259-4844D6645EFF}" destId="{C3428849-9268-5841-995E-BF2864A1BB71}" srcOrd="1" destOrd="0" presId="urn:microsoft.com/office/officeart/2005/8/layout/vList5"/>
    <dgm:cxn modelId="{ACFC7B21-8CA3-D14E-9038-C74E46B4FB02}" type="presParOf" srcId="{4F0F3955-5F96-0643-8140-EEA3811FCA63}" destId="{46F8EE0C-6821-7140-BFBD-D88141F2B692}" srcOrd="1" destOrd="0" presId="urn:microsoft.com/office/officeart/2005/8/layout/vList5"/>
    <dgm:cxn modelId="{8738B741-9280-F144-A400-7EAC39F0283C}" type="presParOf" srcId="{4F0F3955-5F96-0643-8140-EEA3811FCA63}" destId="{E9CEC0FB-A722-0044-A715-48BD66FF0343}" srcOrd="2" destOrd="0" presId="urn:microsoft.com/office/officeart/2005/8/layout/vList5"/>
    <dgm:cxn modelId="{3BB4F988-B45F-3C49-AF58-8469C0E6DE96}" type="presParOf" srcId="{E9CEC0FB-A722-0044-A715-48BD66FF0343}" destId="{6104E782-4851-0842-810B-4228AED14779}" srcOrd="0" destOrd="0" presId="urn:microsoft.com/office/officeart/2005/8/layout/vList5"/>
    <dgm:cxn modelId="{F7AC97C1-FB7F-BD44-8EC9-BA76E5EAA9B4}" type="presParOf" srcId="{E9CEC0FB-A722-0044-A715-48BD66FF0343}" destId="{7191F79B-E2CB-F04F-A3AA-2B8D15AD12BB}" srcOrd="1" destOrd="0" presId="urn:microsoft.com/office/officeart/2005/8/layout/vList5"/>
    <dgm:cxn modelId="{C903A905-FC04-434D-9759-A5A351C89947}" type="presParOf" srcId="{4F0F3955-5F96-0643-8140-EEA3811FCA63}" destId="{BA87159B-9386-F349-82AE-8F5EF5C635E2}" srcOrd="3" destOrd="0" presId="urn:microsoft.com/office/officeart/2005/8/layout/vList5"/>
    <dgm:cxn modelId="{C0BC4D5A-E736-FD45-A53B-175CA4438AA4}" type="presParOf" srcId="{4F0F3955-5F96-0643-8140-EEA3811FCA63}" destId="{647CC788-2389-604A-9560-EC5189F3D2A7}" srcOrd="4" destOrd="0" presId="urn:microsoft.com/office/officeart/2005/8/layout/vList5"/>
    <dgm:cxn modelId="{6EA09387-DD2A-E04A-91A3-DC5127F5B05D}" type="presParOf" srcId="{647CC788-2389-604A-9560-EC5189F3D2A7}" destId="{2646FCFC-5E62-C742-94D0-A29278DBE607}" srcOrd="0" destOrd="0" presId="urn:microsoft.com/office/officeart/2005/8/layout/vList5"/>
    <dgm:cxn modelId="{1943859A-16A6-4D45-86FE-C565D9D6D502}" type="presParOf" srcId="{647CC788-2389-604A-9560-EC5189F3D2A7}" destId="{F26C01EA-2F32-214E-A250-F70B2F5F1B37}"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2F13A7-A3F8-43B8-8FAC-8DE167636427}">
      <dsp:nvSpPr>
        <dsp:cNvPr id="0" name=""/>
        <dsp:cNvSpPr/>
      </dsp:nvSpPr>
      <dsp:spPr>
        <a:xfrm>
          <a:off x="800128" y="864433"/>
          <a:ext cx="859359" cy="85935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072A5FE-9203-4376-B55F-513E04523A5F}">
      <dsp:nvSpPr>
        <dsp:cNvPr id="0" name=""/>
        <dsp:cNvSpPr/>
      </dsp:nvSpPr>
      <dsp:spPr>
        <a:xfrm>
          <a:off x="2151" y="1832176"/>
          <a:ext cx="2455312" cy="437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44600">
            <a:lnSpc>
              <a:spcPct val="100000"/>
            </a:lnSpc>
            <a:spcBef>
              <a:spcPct val="0"/>
            </a:spcBef>
            <a:spcAft>
              <a:spcPct val="35000"/>
            </a:spcAft>
            <a:buNone/>
            <a:defRPr b="1"/>
          </a:pPr>
          <a:r>
            <a:rPr lang="sv-SE" sz="2800" kern="1200"/>
            <a:t>Mål</a:t>
          </a:r>
        </a:p>
      </dsp:txBody>
      <dsp:txXfrm>
        <a:off x="2151" y="1832176"/>
        <a:ext cx="2455312" cy="437352"/>
      </dsp:txXfrm>
    </dsp:sp>
    <dsp:sp modelId="{6D141B07-BEB6-4080-ACB8-9E8E39E6889A}">
      <dsp:nvSpPr>
        <dsp:cNvPr id="0" name=""/>
        <dsp:cNvSpPr/>
      </dsp:nvSpPr>
      <dsp:spPr>
        <a:xfrm>
          <a:off x="2151" y="2319939"/>
          <a:ext cx="2455312" cy="1065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sv-SE" sz="2000" kern="1200"/>
            <a:t>Idéer</a:t>
          </a:r>
        </a:p>
        <a:p>
          <a:pPr marL="0" lvl="0" indent="0" algn="ctr" defTabSz="889000">
            <a:lnSpc>
              <a:spcPct val="100000"/>
            </a:lnSpc>
            <a:spcBef>
              <a:spcPct val="0"/>
            </a:spcBef>
            <a:spcAft>
              <a:spcPct val="35000"/>
            </a:spcAft>
            <a:buNone/>
          </a:pPr>
          <a:r>
            <a:rPr lang="sv-SE" sz="2000" kern="1200"/>
            <a:t>Förväntningar</a:t>
          </a:r>
        </a:p>
      </dsp:txBody>
      <dsp:txXfrm>
        <a:off x="2151" y="2319939"/>
        <a:ext cx="2455312" cy="1065041"/>
      </dsp:txXfrm>
    </dsp:sp>
    <dsp:sp modelId="{7F24221D-3E7A-4AE5-AC36-FBEE7BD7292F}">
      <dsp:nvSpPr>
        <dsp:cNvPr id="0" name=""/>
        <dsp:cNvSpPr/>
      </dsp:nvSpPr>
      <dsp:spPr>
        <a:xfrm>
          <a:off x="3685120" y="864433"/>
          <a:ext cx="859359" cy="859359"/>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E81FDC0-279D-4228-975A-B98C21D67927}">
      <dsp:nvSpPr>
        <dsp:cNvPr id="0" name=""/>
        <dsp:cNvSpPr/>
      </dsp:nvSpPr>
      <dsp:spPr>
        <a:xfrm>
          <a:off x="2887143" y="1832176"/>
          <a:ext cx="2455312" cy="437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44600">
            <a:lnSpc>
              <a:spcPct val="100000"/>
            </a:lnSpc>
            <a:spcBef>
              <a:spcPct val="0"/>
            </a:spcBef>
            <a:spcAft>
              <a:spcPct val="35000"/>
            </a:spcAft>
            <a:buNone/>
            <a:defRPr b="1"/>
          </a:pPr>
          <a:r>
            <a:rPr lang="sv-SE" sz="2800" kern="1200" dirty="0"/>
            <a:t>Medel</a:t>
          </a:r>
        </a:p>
      </dsp:txBody>
      <dsp:txXfrm>
        <a:off x="2887143" y="1832176"/>
        <a:ext cx="2455312" cy="437352"/>
      </dsp:txXfrm>
    </dsp:sp>
    <dsp:sp modelId="{65186541-2066-4C7A-B2D8-3FB3938A6379}">
      <dsp:nvSpPr>
        <dsp:cNvPr id="0" name=""/>
        <dsp:cNvSpPr/>
      </dsp:nvSpPr>
      <dsp:spPr>
        <a:xfrm>
          <a:off x="2887143" y="2319939"/>
          <a:ext cx="2455312" cy="1065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sv-SE" sz="2000" kern="1200" dirty="0"/>
            <a:t>Alternativgenerering</a:t>
          </a:r>
        </a:p>
        <a:p>
          <a:pPr marL="0" lvl="0" indent="0" algn="ctr" defTabSz="889000">
            <a:lnSpc>
              <a:spcPct val="100000"/>
            </a:lnSpc>
            <a:spcBef>
              <a:spcPct val="0"/>
            </a:spcBef>
            <a:spcAft>
              <a:spcPct val="35000"/>
            </a:spcAft>
            <a:buNone/>
          </a:pPr>
          <a:r>
            <a:rPr lang="sv-SE" sz="2000" kern="1200" dirty="0"/>
            <a:t>Konsekvenser och kostnader</a:t>
          </a:r>
        </a:p>
      </dsp:txBody>
      <dsp:txXfrm>
        <a:off x="2887143" y="2319939"/>
        <a:ext cx="2455312" cy="1065041"/>
      </dsp:txXfrm>
    </dsp:sp>
    <dsp:sp modelId="{6303C3B7-106D-4609-9907-F00BF1A58ED5}">
      <dsp:nvSpPr>
        <dsp:cNvPr id="0" name=""/>
        <dsp:cNvSpPr/>
      </dsp:nvSpPr>
      <dsp:spPr>
        <a:xfrm>
          <a:off x="6570112" y="864433"/>
          <a:ext cx="859359" cy="85935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55A8E61-40B6-4759-BCC2-151013A90239}">
      <dsp:nvSpPr>
        <dsp:cNvPr id="0" name=""/>
        <dsp:cNvSpPr/>
      </dsp:nvSpPr>
      <dsp:spPr>
        <a:xfrm>
          <a:off x="5772135" y="1832176"/>
          <a:ext cx="2455312" cy="437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44600">
            <a:lnSpc>
              <a:spcPct val="100000"/>
            </a:lnSpc>
            <a:spcBef>
              <a:spcPct val="0"/>
            </a:spcBef>
            <a:spcAft>
              <a:spcPct val="35000"/>
            </a:spcAft>
            <a:buNone/>
            <a:defRPr b="1"/>
          </a:pPr>
          <a:r>
            <a:rPr lang="sv-SE" sz="2800" kern="1200"/>
            <a:t>Val</a:t>
          </a:r>
        </a:p>
      </dsp:txBody>
      <dsp:txXfrm>
        <a:off x="5772135" y="1832176"/>
        <a:ext cx="2455312" cy="437352"/>
      </dsp:txXfrm>
    </dsp:sp>
    <dsp:sp modelId="{8BF66E39-43B9-45A9-8887-6B6493B71A0E}">
      <dsp:nvSpPr>
        <dsp:cNvPr id="0" name=""/>
        <dsp:cNvSpPr/>
      </dsp:nvSpPr>
      <dsp:spPr>
        <a:xfrm>
          <a:off x="5772135" y="2319939"/>
          <a:ext cx="2455312" cy="1065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sv-SE" sz="2000" kern="1200" dirty="0"/>
            <a:t>Avvägning / hantera målkonflikter</a:t>
          </a:r>
        </a:p>
        <a:p>
          <a:pPr marL="0" lvl="0" indent="0" algn="ctr" defTabSz="889000">
            <a:lnSpc>
              <a:spcPct val="100000"/>
            </a:lnSpc>
            <a:spcBef>
              <a:spcPct val="0"/>
            </a:spcBef>
            <a:spcAft>
              <a:spcPct val="35000"/>
            </a:spcAft>
            <a:buNone/>
          </a:pPr>
          <a:r>
            <a:rPr lang="sv-SE" sz="2000" kern="1200"/>
            <a:t>Alternativkostnad</a:t>
          </a:r>
        </a:p>
      </dsp:txBody>
      <dsp:txXfrm>
        <a:off x="5772135" y="2319939"/>
        <a:ext cx="2455312" cy="10650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428849-9268-5841-995E-BF2864A1BB71}">
      <dsp:nvSpPr>
        <dsp:cNvPr id="0" name=""/>
        <dsp:cNvSpPr/>
      </dsp:nvSpPr>
      <dsp:spPr>
        <a:xfrm rot="5400000">
          <a:off x="5077369" y="-1983058"/>
          <a:ext cx="1037517" cy="5266944"/>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err="1"/>
            <a:t>Faktapåståenden</a:t>
          </a:r>
          <a:r>
            <a:rPr lang="en-US" sz="1900" kern="1200" dirty="0"/>
            <a:t> </a:t>
          </a:r>
          <a:r>
            <a:rPr lang="en-US" sz="1900" kern="1200" dirty="0" err="1"/>
            <a:t>är</a:t>
          </a:r>
          <a:r>
            <a:rPr lang="en-US" sz="1900" kern="1200" dirty="0"/>
            <a:t> </a:t>
          </a:r>
          <a:r>
            <a:rPr lang="en-US" sz="1900" kern="1200" dirty="0" err="1"/>
            <a:t>rätt</a:t>
          </a:r>
          <a:r>
            <a:rPr lang="en-US" sz="1900" kern="1200" dirty="0"/>
            <a:t> </a:t>
          </a:r>
          <a:r>
            <a:rPr lang="en-US" sz="1900" kern="1200" dirty="0" err="1"/>
            <a:t>eller</a:t>
          </a:r>
          <a:r>
            <a:rPr lang="en-US" sz="1900" kern="1200" dirty="0"/>
            <a:t> </a:t>
          </a:r>
          <a:r>
            <a:rPr lang="en-US" sz="1900" kern="1200" dirty="0" err="1"/>
            <a:t>fel</a:t>
          </a:r>
          <a:endParaRPr lang="en-US" sz="1900" kern="1200" dirty="0"/>
        </a:p>
        <a:p>
          <a:pPr marL="171450" lvl="1" indent="-171450" algn="l" defTabSz="844550">
            <a:lnSpc>
              <a:spcPct val="90000"/>
            </a:lnSpc>
            <a:spcBef>
              <a:spcPct val="0"/>
            </a:spcBef>
            <a:spcAft>
              <a:spcPct val="15000"/>
            </a:spcAft>
            <a:buChar char="•"/>
          </a:pPr>
          <a:r>
            <a:rPr lang="en-US" sz="1900" kern="1200" dirty="0" err="1"/>
            <a:t>Värde</a:t>
          </a:r>
          <a:r>
            <a:rPr lang="en-US" sz="1900" kern="1200" dirty="0"/>
            <a:t> ligger </a:t>
          </a:r>
          <a:r>
            <a:rPr lang="en-US" sz="1900" kern="1200" dirty="0" err="1"/>
            <a:t>i</a:t>
          </a:r>
          <a:r>
            <a:rPr lang="en-US" sz="1900" kern="1200" dirty="0"/>
            <a:t> </a:t>
          </a:r>
          <a:r>
            <a:rPr lang="en-US" sz="1900" kern="1200" dirty="0" err="1"/>
            <a:t>betraktarens</a:t>
          </a:r>
          <a:r>
            <a:rPr lang="en-US" sz="1900" kern="1200" dirty="0"/>
            <a:t> </a:t>
          </a:r>
          <a:r>
            <a:rPr lang="en-US" sz="1900" kern="1200" dirty="0" err="1"/>
            <a:t>ögon</a:t>
          </a:r>
          <a:endParaRPr lang="en-US" sz="1900" kern="1200" dirty="0"/>
        </a:p>
      </dsp:txBody>
      <dsp:txXfrm rot="-5400000">
        <a:off x="2962656" y="182302"/>
        <a:ext cx="5216297" cy="936223"/>
      </dsp:txXfrm>
    </dsp:sp>
    <dsp:sp modelId="{A6C11DB2-3E6F-984C-BF60-B9E3062BB3F8}">
      <dsp:nvSpPr>
        <dsp:cNvPr id="0" name=""/>
        <dsp:cNvSpPr/>
      </dsp:nvSpPr>
      <dsp:spPr>
        <a:xfrm>
          <a:off x="0" y="1964"/>
          <a:ext cx="2962656" cy="1296897"/>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dirty="0" err="1"/>
            <a:t>Separera</a:t>
          </a:r>
          <a:r>
            <a:rPr lang="en-US" sz="1800" kern="1200" dirty="0"/>
            <a:t> </a:t>
          </a:r>
          <a:r>
            <a:rPr lang="en-US" sz="1800" kern="1200" dirty="0" err="1"/>
            <a:t>påståenden</a:t>
          </a:r>
          <a:r>
            <a:rPr lang="en-US" sz="1800" kern="1200" dirty="0"/>
            <a:t> om </a:t>
          </a:r>
          <a:r>
            <a:rPr lang="en-US" sz="1800" kern="1200" dirty="0" err="1"/>
            <a:t>fakta</a:t>
          </a:r>
          <a:r>
            <a:rPr lang="en-US" sz="1800" kern="1200" dirty="0"/>
            <a:t> </a:t>
          </a:r>
          <a:r>
            <a:rPr lang="en-US" sz="1800" kern="1200" dirty="0" err="1"/>
            <a:t>från</a:t>
          </a:r>
          <a:r>
            <a:rPr lang="en-US" sz="1800" kern="1200" dirty="0"/>
            <a:t> </a:t>
          </a:r>
          <a:r>
            <a:rPr lang="en-US" sz="1800" kern="1200" dirty="0" err="1"/>
            <a:t>värde</a:t>
          </a:r>
          <a:endParaRPr lang="en-US" sz="1800" kern="1200" dirty="0"/>
        </a:p>
      </dsp:txBody>
      <dsp:txXfrm>
        <a:off x="63309" y="65273"/>
        <a:ext cx="2836038" cy="1170279"/>
      </dsp:txXfrm>
    </dsp:sp>
    <dsp:sp modelId="{7191F79B-E2CB-F04F-A3AA-2B8D15AD12BB}">
      <dsp:nvSpPr>
        <dsp:cNvPr id="0" name=""/>
        <dsp:cNvSpPr/>
      </dsp:nvSpPr>
      <dsp:spPr>
        <a:xfrm rot="5400000">
          <a:off x="5077369" y="-621316"/>
          <a:ext cx="1037517" cy="5266944"/>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err="1"/>
            <a:t>Mål</a:t>
          </a:r>
          <a:r>
            <a:rPr lang="en-US" sz="1900" kern="1200" dirty="0"/>
            <a:t> </a:t>
          </a:r>
          <a:r>
            <a:rPr lang="en-US" sz="1900" kern="1200" dirty="0" err="1"/>
            <a:t>sätts</a:t>
          </a:r>
          <a:r>
            <a:rPr lang="en-US" sz="1900" kern="1200" dirty="0"/>
            <a:t> </a:t>
          </a:r>
          <a:r>
            <a:rPr lang="en-US" sz="1900" kern="1200" dirty="0" err="1"/>
            <a:t>utifrån</a:t>
          </a:r>
          <a:r>
            <a:rPr lang="en-US" sz="1900" kern="1200" dirty="0"/>
            <a:t> </a:t>
          </a:r>
          <a:r>
            <a:rPr lang="en-US" sz="1900" kern="1200" dirty="0" err="1"/>
            <a:t>värden</a:t>
          </a:r>
          <a:endParaRPr lang="en-US" sz="1900" kern="1200" dirty="0"/>
        </a:p>
        <a:p>
          <a:pPr marL="171450" lvl="1" indent="-171450" algn="l" defTabSz="844550">
            <a:lnSpc>
              <a:spcPct val="90000"/>
            </a:lnSpc>
            <a:spcBef>
              <a:spcPct val="0"/>
            </a:spcBef>
            <a:spcAft>
              <a:spcPct val="15000"/>
            </a:spcAft>
            <a:buChar char="•"/>
          </a:pPr>
          <a:r>
            <a:rPr lang="en-US" sz="1900" kern="1200" dirty="0" err="1"/>
            <a:t>Alternativ</a:t>
          </a:r>
          <a:r>
            <a:rPr lang="en-US" sz="1900" kern="1200" dirty="0"/>
            <a:t> </a:t>
          </a:r>
          <a:r>
            <a:rPr lang="en-US" sz="1900" kern="1200" dirty="0" err="1"/>
            <a:t>analyseras</a:t>
          </a:r>
          <a:r>
            <a:rPr lang="en-US" sz="1900" kern="1200" dirty="0"/>
            <a:t> </a:t>
          </a:r>
          <a:r>
            <a:rPr lang="en-US" sz="1900" kern="1200" dirty="0" err="1"/>
            <a:t>baserat</a:t>
          </a:r>
          <a:r>
            <a:rPr lang="en-US" sz="1900" kern="1200" dirty="0"/>
            <a:t> </a:t>
          </a:r>
          <a:r>
            <a:rPr lang="en-US" sz="1900" kern="1200" dirty="0" err="1"/>
            <a:t>på</a:t>
          </a:r>
          <a:r>
            <a:rPr lang="en-US" sz="1900" kern="1200" dirty="0"/>
            <a:t> </a:t>
          </a:r>
          <a:r>
            <a:rPr lang="en-US" sz="1900" kern="1200" dirty="0" err="1"/>
            <a:t>fakta</a:t>
          </a:r>
          <a:endParaRPr lang="en-US" sz="1900" kern="1200" dirty="0"/>
        </a:p>
      </dsp:txBody>
      <dsp:txXfrm rot="-5400000">
        <a:off x="2962656" y="1544044"/>
        <a:ext cx="5216297" cy="936223"/>
      </dsp:txXfrm>
    </dsp:sp>
    <dsp:sp modelId="{6104E782-4851-0842-810B-4228AED14779}">
      <dsp:nvSpPr>
        <dsp:cNvPr id="0" name=""/>
        <dsp:cNvSpPr/>
      </dsp:nvSpPr>
      <dsp:spPr>
        <a:xfrm>
          <a:off x="0" y="1363707"/>
          <a:ext cx="2962656" cy="1296897"/>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dirty="0" err="1"/>
            <a:t>Syftet</a:t>
          </a:r>
          <a:r>
            <a:rPr lang="en-US" sz="1800" kern="1200" dirty="0"/>
            <a:t> med </a:t>
          </a:r>
          <a:r>
            <a:rPr lang="en-US" sz="1800" kern="1200" dirty="0" err="1"/>
            <a:t>transportpolitik</a:t>
          </a:r>
          <a:r>
            <a:rPr lang="en-US" sz="1800" kern="1200" dirty="0"/>
            <a:t> </a:t>
          </a:r>
          <a:r>
            <a:rPr lang="en-US" sz="1800" kern="1200" dirty="0" err="1"/>
            <a:t>är</a:t>
          </a:r>
          <a:r>
            <a:rPr lang="en-US" sz="1800" kern="1200" dirty="0"/>
            <a:t> </a:t>
          </a:r>
          <a:r>
            <a:rPr lang="en-US" sz="1800" kern="1200" dirty="0" err="1"/>
            <a:t>att</a:t>
          </a:r>
          <a:r>
            <a:rPr lang="en-US" sz="1800" kern="1200" dirty="0"/>
            <a:t> </a:t>
          </a:r>
          <a:r>
            <a:rPr lang="en-US" sz="1800" kern="1200" dirty="0" err="1"/>
            <a:t>påverka</a:t>
          </a:r>
          <a:r>
            <a:rPr lang="en-US" sz="1800" kern="1200" dirty="0"/>
            <a:t> </a:t>
          </a:r>
          <a:r>
            <a:rPr lang="en-US" sz="1800" kern="1200" dirty="0" err="1"/>
            <a:t>framtiden</a:t>
          </a:r>
          <a:endParaRPr lang="en-US" sz="1800" kern="1200" dirty="0"/>
        </a:p>
      </dsp:txBody>
      <dsp:txXfrm>
        <a:off x="63309" y="1427016"/>
        <a:ext cx="2836038" cy="1170279"/>
      </dsp:txXfrm>
    </dsp:sp>
    <dsp:sp modelId="{F26C01EA-2F32-214E-A250-F70B2F5F1B37}">
      <dsp:nvSpPr>
        <dsp:cNvPr id="0" name=""/>
        <dsp:cNvSpPr/>
      </dsp:nvSpPr>
      <dsp:spPr>
        <a:xfrm rot="5400000">
          <a:off x="5077369" y="740426"/>
          <a:ext cx="1037517" cy="5266944"/>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err="1"/>
            <a:t>Diskussionen</a:t>
          </a:r>
          <a:r>
            <a:rPr lang="en-US" sz="1900" kern="1200" dirty="0"/>
            <a:t> </a:t>
          </a:r>
          <a:r>
            <a:rPr lang="en-US" sz="1900" kern="1200" dirty="0" err="1"/>
            <a:t>måste</a:t>
          </a:r>
          <a:r>
            <a:rPr lang="en-US" sz="1900" kern="1200" dirty="0"/>
            <a:t> </a:t>
          </a:r>
          <a:r>
            <a:rPr lang="en-US" sz="1900" kern="1200" dirty="0" err="1"/>
            <a:t>handla</a:t>
          </a:r>
          <a:r>
            <a:rPr lang="en-US" sz="1900" kern="1200" dirty="0"/>
            <a:t> om </a:t>
          </a:r>
          <a:r>
            <a:rPr lang="en-US" sz="1900" kern="1200" dirty="0" err="1"/>
            <a:t>analysens</a:t>
          </a:r>
          <a:r>
            <a:rPr lang="en-US" sz="1900" kern="1200" dirty="0"/>
            <a:t> </a:t>
          </a:r>
          <a:r>
            <a:rPr lang="en-US" sz="1900" kern="1200" dirty="0" err="1"/>
            <a:t>ingående</a:t>
          </a:r>
          <a:r>
            <a:rPr lang="en-US" sz="1900" kern="1200" dirty="0"/>
            <a:t> </a:t>
          </a:r>
          <a:r>
            <a:rPr lang="en-US" sz="1900" kern="1200" dirty="0" err="1"/>
            <a:t>avvägningar</a:t>
          </a:r>
          <a:endParaRPr lang="en-US" sz="1900" kern="1200" dirty="0"/>
        </a:p>
        <a:p>
          <a:pPr marL="171450" lvl="1" indent="-171450" algn="l" defTabSz="844550">
            <a:lnSpc>
              <a:spcPct val="90000"/>
            </a:lnSpc>
            <a:spcBef>
              <a:spcPct val="0"/>
            </a:spcBef>
            <a:spcAft>
              <a:spcPct val="15000"/>
            </a:spcAft>
            <a:buChar char="•"/>
          </a:pPr>
          <a:r>
            <a:rPr lang="en-US" sz="1900" u="sng" kern="1200" dirty="0" err="1"/>
            <a:t>Gemensamma</a:t>
          </a:r>
          <a:r>
            <a:rPr lang="en-US" sz="1900" u="sng" kern="1200" dirty="0"/>
            <a:t> </a:t>
          </a:r>
          <a:r>
            <a:rPr lang="en-US" sz="1900" u="sng" kern="1200" dirty="0" err="1"/>
            <a:t>begreppsdefinitioner</a:t>
          </a:r>
          <a:endParaRPr lang="en-US" sz="1900" kern="1200" dirty="0"/>
        </a:p>
      </dsp:txBody>
      <dsp:txXfrm rot="-5400000">
        <a:off x="2962656" y="2905787"/>
        <a:ext cx="5216297" cy="936223"/>
      </dsp:txXfrm>
    </dsp:sp>
    <dsp:sp modelId="{2646FCFC-5E62-C742-94D0-A29278DBE607}">
      <dsp:nvSpPr>
        <dsp:cNvPr id="0" name=""/>
        <dsp:cNvSpPr/>
      </dsp:nvSpPr>
      <dsp:spPr>
        <a:xfrm>
          <a:off x="0" y="2725449"/>
          <a:ext cx="2962656" cy="1296897"/>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dirty="0" err="1"/>
            <a:t>En</a:t>
          </a:r>
          <a:r>
            <a:rPr lang="en-US" sz="1800" kern="1200" dirty="0"/>
            <a:t> </a:t>
          </a:r>
          <a:r>
            <a:rPr lang="en-US" sz="1800" kern="1200" dirty="0" err="1"/>
            <a:t>samhällsekonomisk</a:t>
          </a:r>
          <a:r>
            <a:rPr lang="en-US" sz="1800" kern="1200" dirty="0"/>
            <a:t> </a:t>
          </a:r>
          <a:r>
            <a:rPr lang="en-US" sz="1800" kern="1200" dirty="0" err="1"/>
            <a:t>analys</a:t>
          </a:r>
          <a:r>
            <a:rPr lang="en-US" sz="1800" kern="1200" dirty="0"/>
            <a:t> </a:t>
          </a:r>
          <a:r>
            <a:rPr lang="en-US" sz="1800" kern="1200" dirty="0" err="1"/>
            <a:t>är</a:t>
          </a:r>
          <a:r>
            <a:rPr lang="en-US" sz="1800" kern="1200" dirty="0"/>
            <a:t> </a:t>
          </a:r>
          <a:r>
            <a:rPr lang="en-US" sz="1800" kern="1200" dirty="0" err="1"/>
            <a:t>en</a:t>
          </a:r>
          <a:r>
            <a:rPr lang="en-US" sz="1800" kern="1200" dirty="0"/>
            <a:t> </a:t>
          </a:r>
          <a:r>
            <a:rPr lang="en-US" sz="1800" kern="1200" dirty="0" err="1"/>
            <a:t>sammanställning</a:t>
          </a:r>
          <a:r>
            <a:rPr lang="en-US" sz="1800" kern="1200" dirty="0"/>
            <a:t> av </a:t>
          </a:r>
          <a:r>
            <a:rPr lang="en-US" sz="1800" kern="1200" dirty="0" err="1"/>
            <a:t>redan</a:t>
          </a:r>
          <a:r>
            <a:rPr lang="en-US" sz="1800" kern="1200" dirty="0"/>
            <a:t> </a:t>
          </a:r>
          <a:r>
            <a:rPr lang="en-US" sz="1800" kern="1200" dirty="0" err="1"/>
            <a:t>definierade</a:t>
          </a:r>
          <a:r>
            <a:rPr lang="en-US" sz="1800" kern="1200" dirty="0"/>
            <a:t> </a:t>
          </a:r>
          <a:r>
            <a:rPr lang="en-US" sz="1800" kern="1200" dirty="0" err="1"/>
            <a:t>värdeomdömen</a:t>
          </a:r>
          <a:endParaRPr lang="en-US" sz="1800" kern="1200" dirty="0"/>
        </a:p>
      </dsp:txBody>
      <dsp:txXfrm>
        <a:off x="63309" y="2788758"/>
        <a:ext cx="2836038" cy="1170279"/>
      </dsp:txXfrm>
    </dsp:sp>
  </dsp:spTree>
</dsp:drawing>
</file>

<file path=ppt/diagrams/layout1.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1BDC9FD-14EE-5141-8189-CCA9C53A5ACF}" type="datetimeFigureOut">
              <a:rPr lang="en-US" smtClean="0"/>
              <a:t>4/22/2020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FC2D62B-E72E-CD4C-A976-0E58687D2E02}" type="slidenum">
              <a:rPr lang="en-US" smtClean="0"/>
              <a:t>‹#›</a:t>
            </a:fld>
            <a:endParaRPr lang="en-US"/>
          </a:p>
        </p:txBody>
      </p:sp>
    </p:spTree>
    <p:extLst>
      <p:ext uri="{BB962C8B-B14F-4D97-AF65-F5344CB8AC3E}">
        <p14:creationId xmlns:p14="http://schemas.microsoft.com/office/powerpoint/2010/main" val="42200469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776D72-1CE7-5B4D-AECF-10A1F492EB9B}" type="datetimeFigureOut">
              <a:rPr lang="sv-SE" smtClean="0"/>
              <a:t>2020-04-22</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7216B9-E14F-184D-A614-49EAED26AAA8}" type="slidenum">
              <a:rPr lang="sv-SE" smtClean="0"/>
              <a:t>‹#›</a:t>
            </a:fld>
            <a:endParaRPr lang="sv-SE"/>
          </a:p>
        </p:txBody>
      </p:sp>
    </p:spTree>
    <p:extLst>
      <p:ext uri="{BB962C8B-B14F-4D97-AF65-F5344CB8AC3E}">
        <p14:creationId xmlns:p14="http://schemas.microsoft.com/office/powerpoint/2010/main" val="3450848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Ta upp några reflektioner som jag gjort under mina år som doktorand och K2 forskare</a:t>
            </a:r>
          </a:p>
        </p:txBody>
      </p:sp>
      <p:sp>
        <p:nvSpPr>
          <p:cNvPr id="4" name="Platshållare för bildnummer 3"/>
          <p:cNvSpPr>
            <a:spLocks noGrp="1"/>
          </p:cNvSpPr>
          <p:nvPr>
            <p:ph type="sldNum" sz="quarter" idx="5"/>
          </p:nvPr>
        </p:nvSpPr>
        <p:spPr/>
        <p:txBody>
          <a:bodyPr/>
          <a:lstStyle/>
          <a:p>
            <a:fld id="{A27216B9-E14F-184D-A614-49EAED26AAA8}" type="slidenum">
              <a:rPr lang="sv-SE" smtClean="0"/>
              <a:t>1</a:t>
            </a:fld>
            <a:endParaRPr lang="sv-SE"/>
          </a:p>
        </p:txBody>
      </p:sp>
    </p:spTree>
    <p:extLst>
      <p:ext uri="{BB962C8B-B14F-4D97-AF65-F5344CB8AC3E}">
        <p14:creationId xmlns:p14="http://schemas.microsoft.com/office/powerpoint/2010/main" val="2531398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 början av året kunde man läsa en serie artiklar i dagens nyheter om trafik och infrastruktur. Mina funderingar går dock längre tillbaka</a:t>
            </a:r>
          </a:p>
        </p:txBody>
      </p:sp>
      <p:sp>
        <p:nvSpPr>
          <p:cNvPr id="4" name="Platshållare för bildnummer 3"/>
          <p:cNvSpPr>
            <a:spLocks noGrp="1"/>
          </p:cNvSpPr>
          <p:nvPr>
            <p:ph type="sldNum" sz="quarter" idx="5"/>
          </p:nvPr>
        </p:nvSpPr>
        <p:spPr/>
        <p:txBody>
          <a:bodyPr/>
          <a:lstStyle/>
          <a:p>
            <a:fld id="{A27216B9-E14F-184D-A614-49EAED26AAA8}" type="slidenum">
              <a:rPr lang="sv-SE" smtClean="0"/>
              <a:t>2</a:t>
            </a:fld>
            <a:endParaRPr lang="sv-SE"/>
          </a:p>
        </p:txBody>
      </p:sp>
    </p:spTree>
    <p:extLst>
      <p:ext uri="{BB962C8B-B14F-4D97-AF65-F5344CB8AC3E}">
        <p14:creationId xmlns:p14="http://schemas.microsoft.com/office/powerpoint/2010/main" val="3220210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Detta kan verka trivialt – men jag har upplever inte att debatten är klokare nu än för fem år sedan. Vi behöver påminnas om diskussionens utgångspunkter.</a:t>
            </a:r>
          </a:p>
        </p:txBody>
      </p:sp>
      <p:sp>
        <p:nvSpPr>
          <p:cNvPr id="4" name="Platshållare för bildnummer 3"/>
          <p:cNvSpPr>
            <a:spLocks noGrp="1"/>
          </p:cNvSpPr>
          <p:nvPr>
            <p:ph type="sldNum" sz="quarter" idx="5"/>
          </p:nvPr>
        </p:nvSpPr>
        <p:spPr/>
        <p:txBody>
          <a:bodyPr/>
          <a:lstStyle/>
          <a:p>
            <a:fld id="{A27216B9-E14F-184D-A614-49EAED26AAA8}" type="slidenum">
              <a:rPr lang="sv-SE" smtClean="0"/>
              <a:t>3</a:t>
            </a:fld>
            <a:endParaRPr lang="sv-SE"/>
          </a:p>
        </p:txBody>
      </p:sp>
    </p:spTree>
    <p:extLst>
      <p:ext uri="{BB962C8B-B14F-4D97-AF65-F5344CB8AC3E}">
        <p14:creationId xmlns:p14="http://schemas.microsoft.com/office/powerpoint/2010/main" val="1834180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A27216B9-E14F-184D-A614-49EAED26AAA8}" type="slidenum">
              <a:rPr lang="sv-SE" smtClean="0"/>
              <a:t>4</a:t>
            </a:fld>
            <a:endParaRPr lang="sv-SE"/>
          </a:p>
        </p:txBody>
      </p:sp>
    </p:spTree>
    <p:extLst>
      <p:ext uri="{BB962C8B-B14F-4D97-AF65-F5344CB8AC3E}">
        <p14:creationId xmlns:p14="http://schemas.microsoft.com/office/powerpoint/2010/main" val="76949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Klarlägga kausala effekter med solida metoder. Påståenden om fakta – falsifierbara. </a:t>
            </a:r>
          </a:p>
          <a:p>
            <a:endParaRPr lang="sv-SE" dirty="0"/>
          </a:p>
          <a:p>
            <a:r>
              <a:rPr lang="sv-SE" dirty="0"/>
              <a:t>”Best </a:t>
            </a:r>
            <a:r>
              <a:rPr lang="sv-SE" dirty="0" err="1"/>
              <a:t>practice</a:t>
            </a:r>
            <a:r>
              <a:rPr lang="sv-SE" dirty="0"/>
              <a:t>” och andra kopieringsmetoder är känsliga för kontext.</a:t>
            </a:r>
          </a:p>
          <a:p>
            <a:endParaRPr lang="sv-SE" dirty="0"/>
          </a:p>
        </p:txBody>
      </p:sp>
      <p:sp>
        <p:nvSpPr>
          <p:cNvPr id="4" name="Platshållare för bildnummer 3"/>
          <p:cNvSpPr>
            <a:spLocks noGrp="1"/>
          </p:cNvSpPr>
          <p:nvPr>
            <p:ph type="sldNum" sz="quarter" idx="5"/>
          </p:nvPr>
        </p:nvSpPr>
        <p:spPr/>
        <p:txBody>
          <a:bodyPr/>
          <a:lstStyle/>
          <a:p>
            <a:fld id="{A27216B9-E14F-184D-A614-49EAED26AAA8}" type="slidenum">
              <a:rPr lang="sv-SE" smtClean="0"/>
              <a:t>5</a:t>
            </a:fld>
            <a:endParaRPr lang="sv-SE"/>
          </a:p>
        </p:txBody>
      </p:sp>
    </p:spTree>
    <p:extLst>
      <p:ext uri="{BB962C8B-B14F-4D97-AF65-F5344CB8AC3E}">
        <p14:creationId xmlns:p14="http://schemas.microsoft.com/office/powerpoint/2010/main" val="32662053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Nationalekonomisk utgångspunkt – subjektiva värden</a:t>
            </a:r>
          </a:p>
          <a:p>
            <a:r>
              <a:rPr lang="sv-SE" dirty="0"/>
              <a:t>I praktiken – hur ska individer kollektivt komma överens om vad som ska göras?</a:t>
            </a:r>
          </a:p>
          <a:p>
            <a:r>
              <a:rPr lang="sv-SE" dirty="0"/>
              <a:t>Vi kan inte få allt vi önskar – saker som är tekniskt möjliga och allmänt önskvärda behöver vägas mot andra möjliga och önskvärda saker. Det faller ofta på nationalekonomerna att påminna om att val behöver göras.</a:t>
            </a:r>
          </a:p>
          <a:p>
            <a:endParaRPr lang="sv-SE" dirty="0"/>
          </a:p>
          <a:p>
            <a:r>
              <a:rPr lang="sv-SE" dirty="0"/>
              <a:t>Däremot, att sammanfatta värdet av en timmes bussresa till arbetet till 57 kronor (ASEK) är att påstå att alla människor har samma förutbestämda uppfattningar, och att alla kommer att göra exakt samma värdering av alla framtida arbetsresor med buss. Och den är just 57 kronor. Det är någonting annat än nationalekonomi.</a:t>
            </a:r>
          </a:p>
        </p:txBody>
      </p:sp>
      <p:sp>
        <p:nvSpPr>
          <p:cNvPr id="4" name="Platshållare för bildnummer 3"/>
          <p:cNvSpPr>
            <a:spLocks noGrp="1"/>
          </p:cNvSpPr>
          <p:nvPr>
            <p:ph type="sldNum" sz="quarter" idx="5"/>
          </p:nvPr>
        </p:nvSpPr>
        <p:spPr/>
        <p:txBody>
          <a:bodyPr/>
          <a:lstStyle/>
          <a:p>
            <a:fld id="{A27216B9-E14F-184D-A614-49EAED26AAA8}" type="slidenum">
              <a:rPr lang="sv-SE" smtClean="0"/>
              <a:t>6</a:t>
            </a:fld>
            <a:endParaRPr lang="sv-SE"/>
          </a:p>
        </p:txBody>
      </p:sp>
    </p:spTree>
    <p:extLst>
      <p:ext uri="{BB962C8B-B14F-4D97-AF65-F5344CB8AC3E}">
        <p14:creationId xmlns:p14="http://schemas.microsoft.com/office/powerpoint/2010/main" val="9344048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A27216B9-E14F-184D-A614-49EAED26AAA8}" type="slidenum">
              <a:rPr lang="sv-SE" smtClean="0"/>
              <a:t>7</a:t>
            </a:fld>
            <a:endParaRPr lang="sv-SE"/>
          </a:p>
        </p:txBody>
      </p:sp>
    </p:spTree>
    <p:extLst>
      <p:ext uri="{BB962C8B-B14F-4D97-AF65-F5344CB8AC3E}">
        <p14:creationId xmlns:p14="http://schemas.microsoft.com/office/powerpoint/2010/main" val="25411517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bg>
      <p:bgPr>
        <a:solidFill>
          <a:srgbClr val="F17E26"/>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17569"/>
            <a:ext cx="7772400" cy="914564"/>
          </a:xfrm>
        </p:spPr>
        <p:txBody>
          <a:bodyPr/>
          <a:lstStyle>
            <a:lvl1pPr algn="l">
              <a:defRPr b="0" i="0">
                <a:solidFill>
                  <a:schemeClr val="bg1"/>
                </a:solidFill>
                <a:latin typeface="Arial"/>
                <a:cs typeface="Arial"/>
              </a:defRPr>
            </a:lvl1pPr>
          </a:lstStyle>
          <a:p>
            <a:r>
              <a:rPr lang="sv-SE"/>
              <a:t>Klicka här för att ändra mall för rubrikformat</a:t>
            </a:r>
            <a:endParaRPr lang="en-US" dirty="0"/>
          </a:p>
        </p:txBody>
      </p:sp>
      <p:sp>
        <p:nvSpPr>
          <p:cNvPr id="3" name="Subtitle 2"/>
          <p:cNvSpPr>
            <a:spLocks noGrp="1"/>
          </p:cNvSpPr>
          <p:nvPr>
            <p:ph type="subTitle" idx="1"/>
          </p:nvPr>
        </p:nvSpPr>
        <p:spPr>
          <a:xfrm>
            <a:off x="685800" y="2817883"/>
            <a:ext cx="6400800" cy="642721"/>
          </a:xfrm>
        </p:spPr>
        <p:txBody>
          <a:bodyPr>
            <a:normAutofit/>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endParaRPr lang="en-US" dirty="0"/>
          </a:p>
        </p:txBody>
      </p:sp>
      <p:cxnSp>
        <p:nvCxnSpPr>
          <p:cNvPr id="8" name="Straight Connector 7"/>
          <p:cNvCxnSpPr/>
          <p:nvPr userDrawn="1"/>
        </p:nvCxnSpPr>
        <p:spPr>
          <a:xfrm>
            <a:off x="0" y="2651467"/>
            <a:ext cx="1876845" cy="0"/>
          </a:xfrm>
          <a:prstGeom prst="line">
            <a:avLst/>
          </a:prstGeom>
          <a:ln w="38100">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userDrawn="1"/>
        </p:nvPicPr>
        <p:blipFill>
          <a:blip r:embed="rId2"/>
          <a:stretch>
            <a:fillRect/>
          </a:stretch>
        </p:blipFill>
        <p:spPr>
          <a:xfrm>
            <a:off x="0" y="4444455"/>
            <a:ext cx="9144000" cy="2413545"/>
          </a:xfrm>
          <a:prstGeom prst="rect">
            <a:avLst/>
          </a:prstGeom>
        </p:spPr>
      </p:pic>
    </p:spTree>
    <p:extLst>
      <p:ext uri="{BB962C8B-B14F-4D97-AF65-F5344CB8AC3E}">
        <p14:creationId xmlns:p14="http://schemas.microsoft.com/office/powerpoint/2010/main" val="4140552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with pictur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866311" y="1140961"/>
            <a:ext cx="3820489" cy="4114800"/>
          </a:xfrm>
        </p:spPr>
        <p:txBody>
          <a:bodyPr anchor="ctr">
            <a:normAutofit/>
          </a:bodyPr>
          <a:lstStyle>
            <a:lvl1pPr algn="l">
              <a:lnSpc>
                <a:spcPct val="100000"/>
              </a:lnSpc>
              <a:defRPr sz="4400" b="0" i="1">
                <a:solidFill>
                  <a:srgbClr val="359C9E"/>
                </a:solidFill>
                <a:latin typeface="Times New Roman"/>
                <a:cs typeface="Times New Roman"/>
              </a:defRPr>
            </a:lvl1pPr>
          </a:lstStyle>
          <a:p>
            <a:pPr lvl="0"/>
            <a:r>
              <a:rPr lang="sv-SE" dirty="0"/>
              <a:t>”</a:t>
            </a:r>
            <a:r>
              <a:rPr lang="sv-SE" dirty="0" err="1"/>
              <a:t>Click</a:t>
            </a:r>
            <a:r>
              <a:rPr lang="sv-SE" dirty="0"/>
              <a:t> </a:t>
            </a:r>
            <a:r>
              <a:rPr lang="sv-SE" dirty="0" err="1"/>
              <a:t>to</a:t>
            </a:r>
            <a:r>
              <a:rPr lang="sv-SE" dirty="0"/>
              <a:t> </a:t>
            </a:r>
            <a:r>
              <a:rPr lang="sv-SE" dirty="0" err="1"/>
              <a:t>edit</a:t>
            </a:r>
            <a:r>
              <a:rPr lang="sv-SE" dirty="0"/>
              <a:t> master text </a:t>
            </a:r>
            <a:r>
              <a:rPr lang="sv-SE" dirty="0" err="1"/>
              <a:t>styles</a:t>
            </a:r>
            <a:r>
              <a:rPr lang="sv-SE" dirty="0"/>
              <a:t>”</a:t>
            </a:r>
          </a:p>
        </p:txBody>
      </p:sp>
      <p:sp>
        <p:nvSpPr>
          <p:cNvPr id="3" name="Picture Placeholder 2"/>
          <p:cNvSpPr>
            <a:spLocks noGrp="1"/>
          </p:cNvSpPr>
          <p:nvPr>
            <p:ph type="pic" idx="1"/>
          </p:nvPr>
        </p:nvSpPr>
        <p:spPr>
          <a:xfrm>
            <a:off x="674315" y="1140961"/>
            <a:ext cx="373121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a:p>
        </p:txBody>
      </p:sp>
      <p:sp>
        <p:nvSpPr>
          <p:cNvPr id="10" name="Rectangle 9"/>
          <p:cNvSpPr/>
          <p:nvPr userDrawn="1"/>
        </p:nvSpPr>
        <p:spPr>
          <a:xfrm>
            <a:off x="0" y="6304528"/>
            <a:ext cx="9144000" cy="553472"/>
          </a:xfrm>
          <a:prstGeom prst="rect">
            <a:avLst/>
          </a:prstGeom>
          <a:solidFill>
            <a:srgbClr val="F17E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a:stretch>
            <a:fillRect/>
          </a:stretch>
        </p:blipFill>
        <p:spPr>
          <a:xfrm>
            <a:off x="8327796" y="6426144"/>
            <a:ext cx="359003" cy="359003"/>
          </a:xfrm>
          <a:prstGeom prst="rect">
            <a:avLst/>
          </a:prstGeom>
        </p:spPr>
      </p:pic>
      <p:sp>
        <p:nvSpPr>
          <p:cNvPr id="12" name="Text Placeholder 3"/>
          <p:cNvSpPr>
            <a:spLocks noGrp="1"/>
          </p:cNvSpPr>
          <p:nvPr>
            <p:ph type="body" sz="half" idx="10" hasCustomPrompt="1"/>
          </p:nvPr>
        </p:nvSpPr>
        <p:spPr>
          <a:xfrm>
            <a:off x="4866310" y="5427962"/>
            <a:ext cx="3820489" cy="267310"/>
          </a:xfrm>
        </p:spPr>
        <p:txBody>
          <a:bodyPr>
            <a:noAutofit/>
          </a:bodyPr>
          <a:lstStyle>
            <a:lvl1pPr marL="0" indent="0" algn="l">
              <a:buNone/>
              <a:defRPr sz="1800" b="0" i="0">
                <a:solidFill>
                  <a:srgbClr val="727272"/>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dirty="0"/>
              <a:t>”</a:t>
            </a:r>
            <a:r>
              <a:rPr lang="sv-SE" dirty="0" err="1"/>
              <a:t>Click</a:t>
            </a:r>
            <a:r>
              <a:rPr lang="sv-SE" dirty="0"/>
              <a:t> </a:t>
            </a:r>
            <a:r>
              <a:rPr lang="sv-SE" dirty="0" err="1"/>
              <a:t>to</a:t>
            </a:r>
            <a:r>
              <a:rPr lang="sv-SE" dirty="0"/>
              <a:t> </a:t>
            </a:r>
            <a:r>
              <a:rPr lang="sv-SE" dirty="0" err="1"/>
              <a:t>edit</a:t>
            </a:r>
            <a:r>
              <a:rPr lang="sv-SE" dirty="0"/>
              <a:t> Master text </a:t>
            </a:r>
            <a:r>
              <a:rPr lang="sv-SE" dirty="0" err="1"/>
              <a:t>styles</a:t>
            </a:r>
            <a:r>
              <a:rPr lang="sv-SE" dirty="0"/>
              <a:t>”</a:t>
            </a:r>
          </a:p>
        </p:txBody>
      </p:sp>
    </p:spTree>
    <p:extLst>
      <p:ext uri="{BB962C8B-B14F-4D97-AF65-F5344CB8AC3E}">
        <p14:creationId xmlns:p14="http://schemas.microsoft.com/office/powerpoint/2010/main" val="4177688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ing">
    <p:bg>
      <p:bgPr>
        <a:solidFill>
          <a:srgbClr val="F17E26"/>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stretch>
            <a:fillRect/>
          </a:stretch>
        </p:blipFill>
        <p:spPr>
          <a:xfrm>
            <a:off x="3457273" y="1361527"/>
            <a:ext cx="2229456" cy="2229452"/>
          </a:xfrm>
          <a:prstGeom prst="rect">
            <a:avLst/>
          </a:prstGeom>
        </p:spPr>
      </p:pic>
      <p:pic>
        <p:nvPicPr>
          <p:cNvPr id="4" name="Picture 3"/>
          <p:cNvPicPr>
            <a:picLocks noChangeAspect="1"/>
          </p:cNvPicPr>
          <p:nvPr userDrawn="1"/>
        </p:nvPicPr>
        <p:blipFill>
          <a:blip r:embed="rId3"/>
          <a:stretch>
            <a:fillRect/>
          </a:stretch>
        </p:blipFill>
        <p:spPr>
          <a:xfrm>
            <a:off x="0" y="4444455"/>
            <a:ext cx="9144000" cy="2413545"/>
          </a:xfrm>
          <a:prstGeom prst="rect">
            <a:avLst/>
          </a:prstGeom>
        </p:spPr>
      </p:pic>
    </p:spTree>
    <p:extLst>
      <p:ext uri="{BB962C8B-B14F-4D97-AF65-F5344CB8AC3E}">
        <p14:creationId xmlns:p14="http://schemas.microsoft.com/office/powerpoint/2010/main" val="932562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sv-SE"/>
              <a:t>Klicka här för att ändra mall för rubrikformat</a:t>
            </a:r>
            <a:endParaRPr lang="en-US" dirty="0"/>
          </a:p>
        </p:txBody>
      </p:sp>
      <p:sp>
        <p:nvSpPr>
          <p:cNvPr id="3" name="Content Placeholder 2"/>
          <p:cNvSpPr>
            <a:spLocks noGrp="1"/>
          </p:cNvSpPr>
          <p:nvPr>
            <p:ph idx="1"/>
          </p:nvPr>
        </p:nvSpPr>
        <p:spPr>
          <a:xfrm>
            <a:off x="457200" y="1876749"/>
            <a:ext cx="8229600" cy="424941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7" name="Rectangle 6"/>
          <p:cNvSpPr/>
          <p:nvPr userDrawn="1"/>
        </p:nvSpPr>
        <p:spPr>
          <a:xfrm>
            <a:off x="0" y="6304528"/>
            <a:ext cx="9144000" cy="553472"/>
          </a:xfrm>
          <a:prstGeom prst="rect">
            <a:avLst/>
          </a:prstGeom>
          <a:solidFill>
            <a:srgbClr val="F17E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a:stretch>
            <a:fillRect/>
          </a:stretch>
        </p:blipFill>
        <p:spPr>
          <a:xfrm>
            <a:off x="8327796" y="6426144"/>
            <a:ext cx="359003" cy="359003"/>
          </a:xfrm>
          <a:prstGeom prst="rect">
            <a:avLst/>
          </a:prstGeom>
        </p:spPr>
      </p:pic>
      <p:cxnSp>
        <p:nvCxnSpPr>
          <p:cNvPr id="10" name="Straight Connector 9"/>
          <p:cNvCxnSpPr/>
          <p:nvPr userDrawn="1"/>
        </p:nvCxnSpPr>
        <p:spPr>
          <a:xfrm>
            <a:off x="0" y="1417638"/>
            <a:ext cx="914400" cy="0"/>
          </a:xfrm>
          <a:prstGeom prst="line">
            <a:avLst/>
          </a:prstGeom>
          <a:ln w="19050">
            <a:solidFill>
              <a:srgbClr val="F17E26"/>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45562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New Section">
    <p:bg>
      <p:bgPr>
        <a:solidFill>
          <a:srgbClr val="F17E2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814429"/>
            <a:ext cx="8229600" cy="1143000"/>
          </a:xfrm>
        </p:spPr>
        <p:txBody>
          <a:bodyPr/>
          <a:lstStyle>
            <a:lvl1pPr algn="ctr">
              <a:defRPr>
                <a:solidFill>
                  <a:srgbClr val="FFFFFF"/>
                </a:solidFill>
              </a:defRPr>
            </a:lvl1pPr>
          </a:lstStyle>
          <a:p>
            <a:r>
              <a:rPr lang="sv-SE"/>
              <a:t>Klicka här för att ändra mall för rubrikformat</a:t>
            </a:r>
            <a:endParaRPr lang="en-US" dirty="0"/>
          </a:p>
        </p:txBody>
      </p:sp>
      <p:cxnSp>
        <p:nvCxnSpPr>
          <p:cNvPr id="3" name="Straight Connector 2"/>
          <p:cNvCxnSpPr/>
          <p:nvPr userDrawn="1"/>
        </p:nvCxnSpPr>
        <p:spPr>
          <a:xfrm>
            <a:off x="3633577" y="4259209"/>
            <a:ext cx="1876845" cy="0"/>
          </a:xfrm>
          <a:prstGeom prst="line">
            <a:avLst/>
          </a:prstGeom>
          <a:ln w="3810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61192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sv-SE"/>
              <a:t>Klicka här för att ändra mall för rubrikformat</a:t>
            </a:r>
            <a:endParaRPr lang="en-US" dirty="0"/>
          </a:p>
        </p:txBody>
      </p:sp>
      <p:sp>
        <p:nvSpPr>
          <p:cNvPr id="3" name="Content Placeholder 2"/>
          <p:cNvSpPr>
            <a:spLocks noGrp="1"/>
          </p:cNvSpPr>
          <p:nvPr>
            <p:ph sz="half" idx="1"/>
          </p:nvPr>
        </p:nvSpPr>
        <p:spPr>
          <a:xfrm>
            <a:off x="457200" y="1753131"/>
            <a:ext cx="4038600" cy="437303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4648200" y="1753131"/>
            <a:ext cx="4038600" cy="437303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10" name="Rectangle 9"/>
          <p:cNvSpPr/>
          <p:nvPr userDrawn="1"/>
        </p:nvSpPr>
        <p:spPr>
          <a:xfrm>
            <a:off x="0" y="6304528"/>
            <a:ext cx="9144000" cy="553472"/>
          </a:xfrm>
          <a:prstGeom prst="rect">
            <a:avLst/>
          </a:prstGeom>
          <a:solidFill>
            <a:srgbClr val="F17E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a:stretch>
            <a:fillRect/>
          </a:stretch>
        </p:blipFill>
        <p:spPr>
          <a:xfrm>
            <a:off x="8327796" y="6426144"/>
            <a:ext cx="359003" cy="359003"/>
          </a:xfrm>
          <a:prstGeom prst="rect">
            <a:avLst/>
          </a:prstGeom>
        </p:spPr>
      </p:pic>
      <p:cxnSp>
        <p:nvCxnSpPr>
          <p:cNvPr id="13" name="Straight Connector 12"/>
          <p:cNvCxnSpPr/>
          <p:nvPr userDrawn="1"/>
        </p:nvCxnSpPr>
        <p:spPr>
          <a:xfrm>
            <a:off x="0" y="1417638"/>
            <a:ext cx="914400" cy="0"/>
          </a:xfrm>
          <a:prstGeom prst="line">
            <a:avLst/>
          </a:prstGeom>
          <a:ln w="19050">
            <a:solidFill>
              <a:srgbClr val="F17E26"/>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91527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sv-SE"/>
              <a:t>Klicka här för att ändra mall för rubrikformat</a:t>
            </a:r>
            <a:endParaRPr lang="en-US"/>
          </a:p>
        </p:txBody>
      </p:sp>
      <p:sp>
        <p:nvSpPr>
          <p:cNvPr id="8" name="Rectangle 7"/>
          <p:cNvSpPr/>
          <p:nvPr userDrawn="1"/>
        </p:nvSpPr>
        <p:spPr>
          <a:xfrm>
            <a:off x="0" y="6304528"/>
            <a:ext cx="9144000" cy="553472"/>
          </a:xfrm>
          <a:prstGeom prst="rect">
            <a:avLst/>
          </a:prstGeom>
          <a:solidFill>
            <a:srgbClr val="F17E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a:stretch>
            <a:fillRect/>
          </a:stretch>
        </p:blipFill>
        <p:spPr>
          <a:xfrm>
            <a:off x="8327796" y="6426144"/>
            <a:ext cx="359003" cy="359003"/>
          </a:xfrm>
          <a:prstGeom prst="rect">
            <a:avLst/>
          </a:prstGeom>
        </p:spPr>
      </p:pic>
    </p:spTree>
    <p:extLst>
      <p:ext uri="{BB962C8B-B14F-4D97-AF65-F5344CB8AC3E}">
        <p14:creationId xmlns:p14="http://schemas.microsoft.com/office/powerpoint/2010/main" val="415169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7" name="Rectangle 6"/>
          <p:cNvSpPr/>
          <p:nvPr userDrawn="1"/>
        </p:nvSpPr>
        <p:spPr>
          <a:xfrm>
            <a:off x="0" y="6304528"/>
            <a:ext cx="9144000" cy="553472"/>
          </a:xfrm>
          <a:prstGeom prst="rect">
            <a:avLst/>
          </a:prstGeom>
          <a:solidFill>
            <a:srgbClr val="F17E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a:stretch>
            <a:fillRect/>
          </a:stretch>
        </p:blipFill>
        <p:spPr>
          <a:xfrm>
            <a:off x="8327796" y="6426144"/>
            <a:ext cx="359003" cy="359003"/>
          </a:xfrm>
          <a:prstGeom prst="rect">
            <a:avLst/>
          </a:prstGeom>
        </p:spPr>
      </p:pic>
    </p:spTree>
    <p:extLst>
      <p:ext uri="{BB962C8B-B14F-4D97-AF65-F5344CB8AC3E}">
        <p14:creationId xmlns:p14="http://schemas.microsoft.com/office/powerpoint/2010/main" val="2651841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har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a:p>
        </p:txBody>
      </p:sp>
      <p:sp>
        <p:nvSpPr>
          <p:cNvPr id="3" name="Rectangle 2"/>
          <p:cNvSpPr/>
          <p:nvPr userDrawn="1"/>
        </p:nvSpPr>
        <p:spPr>
          <a:xfrm>
            <a:off x="0" y="6304528"/>
            <a:ext cx="9144000" cy="553472"/>
          </a:xfrm>
          <a:prstGeom prst="rect">
            <a:avLst/>
          </a:prstGeom>
          <a:solidFill>
            <a:srgbClr val="F17E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2"/>
          <a:stretch>
            <a:fillRect/>
          </a:stretch>
        </p:blipFill>
        <p:spPr>
          <a:xfrm>
            <a:off x="8327796" y="6426144"/>
            <a:ext cx="359003" cy="359003"/>
          </a:xfrm>
          <a:prstGeom prst="rect">
            <a:avLst/>
          </a:prstGeom>
        </p:spPr>
      </p:pic>
      <p:sp>
        <p:nvSpPr>
          <p:cNvPr id="6" name="Chart Placeholder 5"/>
          <p:cNvSpPr>
            <a:spLocks noGrp="1"/>
          </p:cNvSpPr>
          <p:nvPr>
            <p:ph type="chart" sz="quarter" idx="10"/>
          </p:nvPr>
        </p:nvSpPr>
        <p:spPr>
          <a:xfrm>
            <a:off x="457200" y="1797723"/>
            <a:ext cx="8229600" cy="4024312"/>
          </a:xfrm>
        </p:spPr>
        <p:txBody>
          <a:bodyPr/>
          <a:lstStyle/>
          <a:p>
            <a:r>
              <a:rPr lang="sv-SE"/>
              <a:t>Klicka på ikonen för att lägga till ett diagram</a:t>
            </a:r>
            <a:endParaRPr lang="en-US"/>
          </a:p>
        </p:txBody>
      </p:sp>
    </p:spTree>
    <p:extLst>
      <p:ext uri="{BB962C8B-B14F-4D97-AF65-F5344CB8AC3E}">
        <p14:creationId xmlns:p14="http://schemas.microsoft.com/office/powerpoint/2010/main" val="3763388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sv-SE"/>
              <a:t>Klicka här för att ändra mall för rubrikformat</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10" name="Rectangle 9"/>
          <p:cNvSpPr/>
          <p:nvPr userDrawn="1"/>
        </p:nvSpPr>
        <p:spPr>
          <a:xfrm>
            <a:off x="0" y="6304528"/>
            <a:ext cx="9144000" cy="553472"/>
          </a:xfrm>
          <a:prstGeom prst="rect">
            <a:avLst/>
          </a:prstGeom>
          <a:solidFill>
            <a:srgbClr val="F17E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a:stretch>
            <a:fillRect/>
          </a:stretch>
        </p:blipFill>
        <p:spPr>
          <a:xfrm>
            <a:off x="8327796" y="6426144"/>
            <a:ext cx="359003" cy="359003"/>
          </a:xfrm>
          <a:prstGeom prst="rect">
            <a:avLst/>
          </a:prstGeom>
        </p:spPr>
      </p:pic>
    </p:spTree>
    <p:extLst>
      <p:ext uri="{BB962C8B-B14F-4D97-AF65-F5344CB8AC3E}">
        <p14:creationId xmlns:p14="http://schemas.microsoft.com/office/powerpoint/2010/main" val="3544163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4" name="Text Placeholder 3"/>
          <p:cNvSpPr>
            <a:spLocks noGrp="1"/>
          </p:cNvSpPr>
          <p:nvPr>
            <p:ph type="body" sz="half" idx="2" hasCustomPrompt="1"/>
          </p:nvPr>
        </p:nvSpPr>
        <p:spPr>
          <a:xfrm>
            <a:off x="1595880" y="1685704"/>
            <a:ext cx="6289692" cy="3742258"/>
          </a:xfrm>
        </p:spPr>
        <p:txBody>
          <a:bodyPr>
            <a:normAutofit/>
          </a:bodyPr>
          <a:lstStyle>
            <a:lvl1pPr marL="0" indent="0" algn="l">
              <a:buNone/>
              <a:defRPr sz="4800" b="0" i="1">
                <a:solidFill>
                  <a:srgbClr val="359C9E"/>
                </a:solidFill>
                <a:latin typeface="Times New Roman"/>
                <a:cs typeface="Times New Roman"/>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dirty="0"/>
              <a:t>”</a:t>
            </a:r>
            <a:r>
              <a:rPr lang="sv-SE" dirty="0" err="1"/>
              <a:t>Click</a:t>
            </a:r>
            <a:r>
              <a:rPr lang="sv-SE" dirty="0"/>
              <a:t> </a:t>
            </a:r>
            <a:r>
              <a:rPr lang="sv-SE" dirty="0" err="1"/>
              <a:t>to</a:t>
            </a:r>
            <a:r>
              <a:rPr lang="sv-SE" dirty="0"/>
              <a:t> </a:t>
            </a:r>
            <a:r>
              <a:rPr lang="sv-SE" dirty="0" err="1"/>
              <a:t>edit</a:t>
            </a:r>
            <a:r>
              <a:rPr lang="sv-SE" dirty="0"/>
              <a:t> master text </a:t>
            </a:r>
            <a:r>
              <a:rPr lang="sv-SE" dirty="0" err="1"/>
              <a:t>styles</a:t>
            </a:r>
            <a:r>
              <a:rPr lang="sv-SE" dirty="0"/>
              <a:t>”</a:t>
            </a:r>
          </a:p>
        </p:txBody>
      </p:sp>
      <p:sp>
        <p:nvSpPr>
          <p:cNvPr id="10" name="Rectangle 9"/>
          <p:cNvSpPr/>
          <p:nvPr userDrawn="1"/>
        </p:nvSpPr>
        <p:spPr>
          <a:xfrm>
            <a:off x="0" y="6304528"/>
            <a:ext cx="9144000" cy="553472"/>
          </a:xfrm>
          <a:prstGeom prst="rect">
            <a:avLst/>
          </a:prstGeom>
          <a:solidFill>
            <a:srgbClr val="F17E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a:stretch>
            <a:fillRect/>
          </a:stretch>
        </p:blipFill>
        <p:spPr>
          <a:xfrm>
            <a:off x="8327796" y="6426144"/>
            <a:ext cx="359003" cy="359003"/>
          </a:xfrm>
          <a:prstGeom prst="rect">
            <a:avLst/>
          </a:prstGeom>
        </p:spPr>
      </p:pic>
      <p:sp>
        <p:nvSpPr>
          <p:cNvPr id="12" name="Text Placeholder 3"/>
          <p:cNvSpPr>
            <a:spLocks noGrp="1"/>
          </p:cNvSpPr>
          <p:nvPr>
            <p:ph type="body" sz="half" idx="10" hasCustomPrompt="1"/>
          </p:nvPr>
        </p:nvSpPr>
        <p:spPr>
          <a:xfrm>
            <a:off x="1595880" y="5427962"/>
            <a:ext cx="6289692" cy="267310"/>
          </a:xfrm>
        </p:spPr>
        <p:txBody>
          <a:bodyPr>
            <a:noAutofit/>
          </a:bodyPr>
          <a:lstStyle>
            <a:lvl1pPr marL="0" indent="0" algn="l">
              <a:buNone/>
              <a:defRPr sz="1800" b="0" i="0">
                <a:solidFill>
                  <a:srgbClr val="727272"/>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dirty="0"/>
              <a:t>”</a:t>
            </a:r>
            <a:r>
              <a:rPr lang="sv-SE" dirty="0" err="1"/>
              <a:t>Click</a:t>
            </a:r>
            <a:r>
              <a:rPr lang="sv-SE" dirty="0"/>
              <a:t> </a:t>
            </a:r>
            <a:r>
              <a:rPr lang="sv-SE" dirty="0" err="1"/>
              <a:t>to</a:t>
            </a:r>
            <a:r>
              <a:rPr lang="sv-SE" dirty="0"/>
              <a:t> </a:t>
            </a:r>
            <a:r>
              <a:rPr lang="sv-SE" dirty="0" err="1"/>
              <a:t>edit</a:t>
            </a:r>
            <a:r>
              <a:rPr lang="sv-SE" dirty="0"/>
              <a:t> Master text </a:t>
            </a:r>
            <a:r>
              <a:rPr lang="sv-SE" dirty="0" err="1"/>
              <a:t>styles</a:t>
            </a:r>
            <a:r>
              <a:rPr lang="sv-SE" dirty="0"/>
              <a:t>”</a:t>
            </a:r>
          </a:p>
        </p:txBody>
      </p:sp>
    </p:spTree>
    <p:extLst>
      <p:ext uri="{BB962C8B-B14F-4D97-AF65-F5344CB8AC3E}">
        <p14:creationId xmlns:p14="http://schemas.microsoft.com/office/powerpoint/2010/main" val="180384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dirty="0" err="1"/>
              <a:t>Click</a:t>
            </a:r>
            <a:r>
              <a:rPr lang="sv-SE" dirty="0"/>
              <a:t> </a:t>
            </a:r>
            <a:r>
              <a:rPr lang="sv-SE" dirty="0" err="1"/>
              <a:t>to</a:t>
            </a:r>
            <a:r>
              <a:rPr lang="sv-SE" dirty="0"/>
              <a:t> </a:t>
            </a:r>
            <a:r>
              <a:rPr lang="sv-SE" dirty="0" err="1"/>
              <a:t>edit</a:t>
            </a:r>
            <a:r>
              <a:rPr lang="sv-SE" dirty="0"/>
              <a:t> Master </a:t>
            </a:r>
            <a:r>
              <a:rPr lang="sv-SE" dirty="0" err="1"/>
              <a:t>title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Tree>
    <p:extLst>
      <p:ext uri="{BB962C8B-B14F-4D97-AF65-F5344CB8AC3E}">
        <p14:creationId xmlns:p14="http://schemas.microsoft.com/office/powerpoint/2010/main" val="13491748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2" r:id="rId4"/>
    <p:sldLayoutId id="2147483654" r:id="rId5"/>
    <p:sldLayoutId id="2147483655" r:id="rId6"/>
    <p:sldLayoutId id="2147483660" r:id="rId7"/>
    <p:sldLayoutId id="2147483656" r:id="rId8"/>
    <p:sldLayoutId id="2147483658" r:id="rId9"/>
    <p:sldLayoutId id="2147483657" r:id="rId10"/>
    <p:sldLayoutId id="2147483659" r:id="rId11"/>
  </p:sldLayoutIdLst>
  <p:txStyles>
    <p:titleStyle>
      <a:lvl1pPr algn="l" defTabSz="457200" rtl="0" eaLnBrk="1" latinLnBrk="0" hangingPunct="1">
        <a:lnSpc>
          <a:spcPct val="80000"/>
        </a:lnSpc>
        <a:spcBef>
          <a:spcPct val="0"/>
        </a:spcBef>
        <a:buNone/>
        <a:defRPr sz="400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6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400" b="0" i="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b="1"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8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b="0" i="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5.svg"/></Relationships>
</file>

<file path=ppt/slides/_rels/slide6.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sv-SE" dirty="0"/>
              <a:t>Kunskapsutmaningar i transportplanering</a:t>
            </a:r>
          </a:p>
        </p:txBody>
      </p:sp>
      <p:sp>
        <p:nvSpPr>
          <p:cNvPr id="3" name="Subtitle 2"/>
          <p:cNvSpPr>
            <a:spLocks noGrp="1"/>
          </p:cNvSpPr>
          <p:nvPr>
            <p:ph type="subTitle" idx="1"/>
          </p:nvPr>
        </p:nvSpPr>
        <p:spPr/>
        <p:txBody>
          <a:bodyPr>
            <a:normAutofit/>
          </a:bodyPr>
          <a:lstStyle/>
          <a:p>
            <a:r>
              <a:rPr lang="en-US" dirty="0"/>
              <a:t>Erik Johansson</a:t>
            </a:r>
          </a:p>
        </p:txBody>
      </p:sp>
      <p:pic>
        <p:nvPicPr>
          <p:cNvPr id="4" name="Bildobjekt 3" descr="LundUniversity_C2line_BLACK.png">
            <a:extLst>
              <a:ext uri="{FF2B5EF4-FFF2-40B4-BE49-F238E27FC236}">
                <a16:creationId xmlns:a16="http://schemas.microsoft.com/office/drawing/2014/main" id="{41410122-06D7-5C4E-AD0C-76FB9ABDA6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3429000"/>
            <a:ext cx="901699" cy="1136090"/>
          </a:xfrm>
          <a:prstGeom prst="rect">
            <a:avLst/>
          </a:prstGeom>
        </p:spPr>
      </p:pic>
      <p:pic>
        <p:nvPicPr>
          <p:cNvPr id="5" name="Bildobjekt 4" descr="K2-Orange-ENG.png">
            <a:extLst>
              <a:ext uri="{FF2B5EF4-FFF2-40B4-BE49-F238E27FC236}">
                <a16:creationId xmlns:a16="http://schemas.microsoft.com/office/drawing/2014/main" id="{9513BF00-F156-1D49-BEE6-643EDE04A0B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87499" y="3403985"/>
            <a:ext cx="1054101" cy="1054101"/>
          </a:xfrm>
          <a:prstGeom prst="rect">
            <a:avLst/>
          </a:prstGeom>
        </p:spPr>
      </p:pic>
    </p:spTree>
    <p:extLst>
      <p:ext uri="{BB962C8B-B14F-4D97-AF65-F5344CB8AC3E}">
        <p14:creationId xmlns:p14="http://schemas.microsoft.com/office/powerpoint/2010/main" val="2446250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80B896BA-4F1C-4D68-9ABD-DDF86346FC8E}"/>
              </a:ext>
            </a:extLst>
          </p:cNvPr>
          <p:cNvSpPr>
            <a:spLocks noGrp="1"/>
          </p:cNvSpPr>
          <p:nvPr>
            <p:ph type="title"/>
          </p:nvPr>
        </p:nvSpPr>
        <p:spPr>
          <a:xfrm>
            <a:off x="457200" y="274638"/>
            <a:ext cx="8229600" cy="1143000"/>
          </a:xfrm>
        </p:spPr>
        <p:txBody>
          <a:bodyPr/>
          <a:lstStyle/>
          <a:p>
            <a:endParaRPr lang="sv-SE" dirty="0"/>
          </a:p>
        </p:txBody>
      </p:sp>
      <p:pic>
        <p:nvPicPr>
          <p:cNvPr id="13" name="Platshållare för innehåll 12">
            <a:extLst>
              <a:ext uri="{FF2B5EF4-FFF2-40B4-BE49-F238E27FC236}">
                <a16:creationId xmlns:a16="http://schemas.microsoft.com/office/drawing/2014/main" id="{52C87084-15E2-6B4B-94E2-0E2D2C4BD72C}"/>
              </a:ext>
            </a:extLst>
          </p:cNvPr>
          <p:cNvPicPr>
            <a:picLocks noGrp="1" noChangeAspect="1"/>
          </p:cNvPicPr>
          <p:nvPr>
            <p:ph sz="half" idx="1"/>
          </p:nvPr>
        </p:nvPicPr>
        <p:blipFill>
          <a:blip r:embed="rId3"/>
          <a:stretch>
            <a:fillRect/>
          </a:stretch>
        </p:blipFill>
        <p:spPr>
          <a:xfrm>
            <a:off x="1300168" y="3790250"/>
            <a:ext cx="7242902" cy="1423512"/>
          </a:xfrm>
        </p:spPr>
      </p:pic>
      <p:pic>
        <p:nvPicPr>
          <p:cNvPr id="9" name="Platshållare för innehåll 8" descr="En bild som visar kniv&#10;&#10;Automatiskt genererad beskrivning">
            <a:extLst>
              <a:ext uri="{FF2B5EF4-FFF2-40B4-BE49-F238E27FC236}">
                <a16:creationId xmlns:a16="http://schemas.microsoft.com/office/drawing/2014/main" id="{F7B73345-A9A9-ED4A-A2DC-E33369EE996D}"/>
              </a:ext>
            </a:extLst>
          </p:cNvPr>
          <p:cNvPicPr>
            <a:picLocks noGrp="1" noChangeAspect="1"/>
          </p:cNvPicPr>
          <p:nvPr>
            <p:ph sz="half" idx="2"/>
          </p:nvPr>
        </p:nvPicPr>
        <p:blipFill>
          <a:blip r:embed="rId4"/>
          <a:stretch>
            <a:fillRect/>
          </a:stretch>
        </p:blipFill>
        <p:spPr>
          <a:xfrm>
            <a:off x="1232639" y="2061938"/>
            <a:ext cx="7377961" cy="1423512"/>
          </a:xfrm>
        </p:spPr>
      </p:pic>
    </p:spTree>
    <p:extLst>
      <p:ext uri="{BB962C8B-B14F-4D97-AF65-F5344CB8AC3E}">
        <p14:creationId xmlns:p14="http://schemas.microsoft.com/office/powerpoint/2010/main" val="435677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ubrik 9">
            <a:extLst>
              <a:ext uri="{FF2B5EF4-FFF2-40B4-BE49-F238E27FC236}">
                <a16:creationId xmlns:a16="http://schemas.microsoft.com/office/drawing/2014/main" id="{C1508BA8-8CB3-3548-9AE8-03A8D89CA244}"/>
              </a:ext>
            </a:extLst>
          </p:cNvPr>
          <p:cNvSpPr>
            <a:spLocks noGrp="1"/>
          </p:cNvSpPr>
          <p:nvPr>
            <p:ph type="title"/>
          </p:nvPr>
        </p:nvSpPr>
        <p:spPr/>
        <p:txBody>
          <a:bodyPr/>
          <a:lstStyle/>
          <a:p>
            <a:r>
              <a:rPr lang="sv-SE" dirty="0"/>
              <a:t>Ett strukturellt missförstånd</a:t>
            </a:r>
          </a:p>
        </p:txBody>
      </p:sp>
      <p:sp>
        <p:nvSpPr>
          <p:cNvPr id="11" name="Platshållare för innehåll 10">
            <a:extLst>
              <a:ext uri="{FF2B5EF4-FFF2-40B4-BE49-F238E27FC236}">
                <a16:creationId xmlns:a16="http://schemas.microsoft.com/office/drawing/2014/main" id="{22087EE1-9019-9B41-A6E7-BA0B63162B4A}"/>
              </a:ext>
            </a:extLst>
          </p:cNvPr>
          <p:cNvSpPr>
            <a:spLocks noGrp="1"/>
          </p:cNvSpPr>
          <p:nvPr>
            <p:ph idx="1"/>
          </p:nvPr>
        </p:nvSpPr>
        <p:spPr/>
        <p:txBody>
          <a:bodyPr>
            <a:normAutofit fontScale="25000" lnSpcReduction="20000"/>
          </a:bodyPr>
          <a:lstStyle/>
          <a:p>
            <a:pPr marL="457200" lvl="0" indent="-457200">
              <a:buFont typeface="Arial" panose="020B0604020202020204" pitchFamily="34" charset="0"/>
              <a:buChar char="•"/>
            </a:pPr>
            <a:endParaRPr lang="sv-SE" dirty="0"/>
          </a:p>
          <a:p>
            <a:pPr marL="457200" lvl="0" indent="-457200">
              <a:buFont typeface="Arial" panose="020B0604020202020204" pitchFamily="34" charset="0"/>
              <a:buChar char="•"/>
            </a:pPr>
            <a:r>
              <a:rPr lang="sv-SE" sz="8600" dirty="0"/>
              <a:t>En spricka bland transportforskare från olika discipliner</a:t>
            </a:r>
          </a:p>
          <a:p>
            <a:pPr lvl="1"/>
            <a:r>
              <a:rPr lang="sv-SE" sz="8600" dirty="0" err="1"/>
              <a:t>Transportekonomer</a:t>
            </a:r>
            <a:r>
              <a:rPr lang="sv-SE" sz="8600" dirty="0"/>
              <a:t> anses ibland vara teknokrater</a:t>
            </a:r>
          </a:p>
          <a:p>
            <a:pPr marL="0" lvl="0" indent="0">
              <a:buNone/>
            </a:pPr>
            <a:endParaRPr lang="sv-SE" sz="8600" dirty="0"/>
          </a:p>
          <a:p>
            <a:pPr marL="457200" indent="-457200">
              <a:buFont typeface="Arial" panose="020B0604020202020204" pitchFamily="34" charset="0"/>
              <a:buChar char="•"/>
            </a:pPr>
            <a:r>
              <a:rPr lang="sv-SE" sz="8600" dirty="0"/>
              <a:t>Oenighet är i grunden ett sundhetstecken – </a:t>
            </a:r>
            <a:r>
              <a:rPr lang="sv-SE" sz="8600" b="1" dirty="0"/>
              <a:t>men denna oenighet är alltför förutsägbar </a:t>
            </a:r>
          </a:p>
          <a:p>
            <a:pPr marL="0" lvl="0" indent="0">
              <a:buNone/>
            </a:pPr>
            <a:endParaRPr lang="sv-SE" sz="8600" dirty="0"/>
          </a:p>
          <a:p>
            <a:pPr marL="457200" indent="-457200">
              <a:buFont typeface="Arial" panose="020B0604020202020204" pitchFamily="34" charset="0"/>
              <a:buChar char="•"/>
            </a:pPr>
            <a:r>
              <a:rPr lang="sv-SE" sz="8600" dirty="0"/>
              <a:t>Behov av att reda ut begrepp:</a:t>
            </a:r>
          </a:p>
          <a:p>
            <a:pPr marL="857250" lvl="1" indent="-457200">
              <a:buFont typeface="Arial" panose="020B0604020202020204" pitchFamily="34" charset="0"/>
              <a:buChar char="•"/>
            </a:pPr>
            <a:r>
              <a:rPr lang="sv-SE" sz="8600" dirty="0"/>
              <a:t>Beslut</a:t>
            </a:r>
          </a:p>
          <a:p>
            <a:pPr marL="857250" lvl="1" indent="-457200">
              <a:buFont typeface="Arial" panose="020B0604020202020204" pitchFamily="34" charset="0"/>
              <a:buChar char="•"/>
            </a:pPr>
            <a:r>
              <a:rPr lang="sv-SE" sz="8600" dirty="0"/>
              <a:t>Fakta </a:t>
            </a:r>
          </a:p>
          <a:p>
            <a:pPr marL="857250" lvl="1" indent="-457200">
              <a:buFont typeface="Arial" panose="020B0604020202020204" pitchFamily="34" charset="0"/>
              <a:buChar char="•"/>
            </a:pPr>
            <a:r>
              <a:rPr lang="sv-SE" sz="8600" dirty="0"/>
              <a:t>Värde</a:t>
            </a:r>
          </a:p>
          <a:p>
            <a:endParaRPr lang="sv-SE" dirty="0"/>
          </a:p>
        </p:txBody>
      </p:sp>
    </p:spTree>
    <p:extLst>
      <p:ext uri="{BB962C8B-B14F-4D97-AF65-F5344CB8AC3E}">
        <p14:creationId xmlns:p14="http://schemas.microsoft.com/office/powerpoint/2010/main" val="2766105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56D5DA3-1E47-8541-807F-AF8E924D8605}"/>
              </a:ext>
            </a:extLst>
          </p:cNvPr>
          <p:cNvSpPr>
            <a:spLocks noGrp="1"/>
          </p:cNvSpPr>
          <p:nvPr>
            <p:ph type="title"/>
          </p:nvPr>
        </p:nvSpPr>
        <p:spPr>
          <a:xfrm>
            <a:off x="457200" y="405267"/>
            <a:ext cx="8229600" cy="1143000"/>
          </a:xfrm>
        </p:spPr>
        <p:txBody>
          <a:bodyPr anchor="ctr">
            <a:normAutofit/>
          </a:bodyPr>
          <a:lstStyle/>
          <a:p>
            <a:r>
              <a:rPr lang="sv-SE" dirty="0"/>
              <a:t>Beslut</a:t>
            </a:r>
          </a:p>
        </p:txBody>
      </p:sp>
      <p:graphicFrame>
        <p:nvGraphicFramePr>
          <p:cNvPr id="6" name="Diagram 5">
            <a:extLst>
              <a:ext uri="{FF2B5EF4-FFF2-40B4-BE49-F238E27FC236}">
                <a16:creationId xmlns:a16="http://schemas.microsoft.com/office/drawing/2014/main" id="{0F389D1B-F834-CE4B-926C-576431B97303}"/>
              </a:ext>
            </a:extLst>
          </p:cNvPr>
          <p:cNvGraphicFramePr/>
          <p:nvPr>
            <p:extLst>
              <p:ext uri="{D42A27DB-BD31-4B8C-83A1-F6EECF244321}">
                <p14:modId xmlns:p14="http://schemas.microsoft.com/office/powerpoint/2010/main" val="1404342327"/>
              </p:ext>
            </p:extLst>
          </p:nvPr>
        </p:nvGraphicFramePr>
        <p:xfrm>
          <a:off x="457200" y="1876749"/>
          <a:ext cx="8229600" cy="42494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39284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E5E4A1-46B9-5644-A84E-F29B0212A111}"/>
              </a:ext>
            </a:extLst>
          </p:cNvPr>
          <p:cNvSpPr>
            <a:spLocks noGrp="1"/>
          </p:cNvSpPr>
          <p:nvPr>
            <p:ph type="title"/>
          </p:nvPr>
        </p:nvSpPr>
        <p:spPr>
          <a:xfrm>
            <a:off x="463836" y="415014"/>
            <a:ext cx="8229600" cy="1143000"/>
          </a:xfrm>
        </p:spPr>
        <p:txBody>
          <a:bodyPr/>
          <a:lstStyle/>
          <a:p>
            <a:r>
              <a:rPr lang="sv-SE" dirty="0"/>
              <a:t>Fakta</a:t>
            </a:r>
          </a:p>
        </p:txBody>
      </p:sp>
      <p:pic>
        <p:nvPicPr>
          <p:cNvPr id="5" name="Platshållare för innehåll 4" descr="Frågor">
            <a:extLst>
              <a:ext uri="{FF2B5EF4-FFF2-40B4-BE49-F238E27FC236}">
                <a16:creationId xmlns:a16="http://schemas.microsoft.com/office/drawing/2014/main" id="{841673BB-124E-8E48-90EF-9629B2301243}"/>
              </a:ext>
            </a:extLst>
          </p:cNvPr>
          <p:cNvPicPr>
            <a:picLocks noGrp="1" noChangeAspect="1"/>
          </p:cNvPicPr>
          <p:nvPr>
            <p:ph idx="1"/>
          </p:nvPr>
        </p:nvPicPr>
        <p:blipFill>
          <a:blip r:embed="rId3">
            <a:extLst>
              <a:ext uri="{96DAC541-7B7A-43D3-8B79-37D633B846F1}">
                <asvg:svgBlip xmlns:asvg="http://schemas.microsoft.com/office/drawing/2016/SVG/main" r:embed="rId4"/>
              </a:ext>
            </a:extLst>
          </a:blip>
          <a:stretch>
            <a:fillRect/>
          </a:stretch>
        </p:blipFill>
        <p:spPr>
          <a:xfrm>
            <a:off x="3670946" y="1905148"/>
            <a:ext cx="1523852" cy="1523852"/>
          </a:xfrm>
        </p:spPr>
      </p:pic>
      <p:sp>
        <p:nvSpPr>
          <p:cNvPr id="8" name="Höger 7">
            <a:extLst>
              <a:ext uri="{FF2B5EF4-FFF2-40B4-BE49-F238E27FC236}">
                <a16:creationId xmlns:a16="http://schemas.microsoft.com/office/drawing/2014/main" id="{5B2B10AE-C6E5-EA40-A54C-43B96454DECC}"/>
              </a:ext>
            </a:extLst>
          </p:cNvPr>
          <p:cNvSpPr/>
          <p:nvPr/>
        </p:nvSpPr>
        <p:spPr>
          <a:xfrm>
            <a:off x="515318" y="3181424"/>
            <a:ext cx="8113363" cy="258757"/>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10" name="Rak pil 9">
            <a:extLst>
              <a:ext uri="{FF2B5EF4-FFF2-40B4-BE49-F238E27FC236}">
                <a16:creationId xmlns:a16="http://schemas.microsoft.com/office/drawing/2014/main" id="{2D14FB71-FE59-C149-AD23-8D2D7616BC64}"/>
              </a:ext>
            </a:extLst>
          </p:cNvPr>
          <p:cNvCxnSpPr>
            <a:cxnSpLocks/>
          </p:cNvCxnSpPr>
          <p:nvPr/>
        </p:nvCxnSpPr>
        <p:spPr>
          <a:xfrm flipH="1">
            <a:off x="463836" y="4032608"/>
            <a:ext cx="3969036" cy="0"/>
          </a:xfrm>
          <a:prstGeom prst="straightConnector1">
            <a:avLst/>
          </a:prstGeom>
          <a:ln>
            <a:headEnd type="none" w="med" len="med"/>
            <a:tailEnd type="triangle" w="med" len="med"/>
          </a:ln>
        </p:spPr>
        <p:style>
          <a:lnRef idx="2">
            <a:schemeClr val="accent2"/>
          </a:lnRef>
          <a:fillRef idx="1">
            <a:schemeClr val="lt1"/>
          </a:fillRef>
          <a:effectRef idx="0">
            <a:schemeClr val="accent2"/>
          </a:effectRef>
          <a:fontRef idx="minor">
            <a:schemeClr val="dk1"/>
          </a:fontRef>
        </p:style>
      </p:cxnSp>
      <p:cxnSp>
        <p:nvCxnSpPr>
          <p:cNvPr id="11" name="Rak pil 10">
            <a:extLst>
              <a:ext uri="{FF2B5EF4-FFF2-40B4-BE49-F238E27FC236}">
                <a16:creationId xmlns:a16="http://schemas.microsoft.com/office/drawing/2014/main" id="{D5CA74A7-89CF-FD46-B8DD-3F4FDD7B4B81}"/>
              </a:ext>
            </a:extLst>
          </p:cNvPr>
          <p:cNvCxnSpPr>
            <a:cxnSpLocks/>
          </p:cNvCxnSpPr>
          <p:nvPr/>
        </p:nvCxnSpPr>
        <p:spPr>
          <a:xfrm>
            <a:off x="4432872" y="4032608"/>
            <a:ext cx="4260564" cy="0"/>
          </a:xfrm>
          <a:prstGeom prst="straightConnector1">
            <a:avLst/>
          </a:prstGeom>
          <a:ln>
            <a:tailEnd type="triangle"/>
          </a:ln>
        </p:spPr>
        <p:style>
          <a:lnRef idx="2">
            <a:schemeClr val="accent1"/>
          </a:lnRef>
          <a:fillRef idx="1">
            <a:schemeClr val="lt1"/>
          </a:fillRef>
          <a:effectRef idx="0">
            <a:schemeClr val="accent1"/>
          </a:effectRef>
          <a:fontRef idx="minor">
            <a:schemeClr val="dk1"/>
          </a:fontRef>
        </p:style>
      </p:cxnSp>
      <p:sp>
        <p:nvSpPr>
          <p:cNvPr id="14" name="textruta 13">
            <a:extLst>
              <a:ext uri="{FF2B5EF4-FFF2-40B4-BE49-F238E27FC236}">
                <a16:creationId xmlns:a16="http://schemas.microsoft.com/office/drawing/2014/main" id="{6DA3FB35-775E-A94F-83B4-1762E0B4EFB7}"/>
              </a:ext>
            </a:extLst>
          </p:cNvPr>
          <p:cNvSpPr txBox="1"/>
          <p:nvPr/>
        </p:nvSpPr>
        <p:spPr>
          <a:xfrm>
            <a:off x="4280092" y="3389108"/>
            <a:ext cx="583814" cy="369332"/>
          </a:xfrm>
          <a:prstGeom prst="rect">
            <a:avLst/>
          </a:prstGeom>
          <a:noFill/>
        </p:spPr>
        <p:txBody>
          <a:bodyPr wrap="none" rtlCol="0">
            <a:spAutoFit/>
          </a:bodyPr>
          <a:lstStyle/>
          <a:p>
            <a:r>
              <a:rPr lang="sv-SE" dirty="0"/>
              <a:t>Idag</a:t>
            </a:r>
          </a:p>
        </p:txBody>
      </p:sp>
      <p:sp>
        <p:nvSpPr>
          <p:cNvPr id="16" name="textruta 15">
            <a:extLst>
              <a:ext uri="{FF2B5EF4-FFF2-40B4-BE49-F238E27FC236}">
                <a16:creationId xmlns:a16="http://schemas.microsoft.com/office/drawing/2014/main" id="{B90CCE36-F23E-BF49-A1A2-5F2CA1051A61}"/>
              </a:ext>
            </a:extLst>
          </p:cNvPr>
          <p:cNvSpPr txBox="1"/>
          <p:nvPr/>
        </p:nvSpPr>
        <p:spPr>
          <a:xfrm>
            <a:off x="6621220" y="2946400"/>
            <a:ext cx="910377" cy="369332"/>
          </a:xfrm>
          <a:prstGeom prst="rect">
            <a:avLst/>
          </a:prstGeom>
          <a:noFill/>
        </p:spPr>
        <p:txBody>
          <a:bodyPr wrap="none" rtlCol="0">
            <a:spAutoFit/>
          </a:bodyPr>
          <a:lstStyle/>
          <a:p>
            <a:r>
              <a:rPr lang="sv-SE" dirty="0"/>
              <a:t>Framtid</a:t>
            </a:r>
          </a:p>
        </p:txBody>
      </p:sp>
      <p:sp>
        <p:nvSpPr>
          <p:cNvPr id="17" name="textruta 16">
            <a:extLst>
              <a:ext uri="{FF2B5EF4-FFF2-40B4-BE49-F238E27FC236}">
                <a16:creationId xmlns:a16="http://schemas.microsoft.com/office/drawing/2014/main" id="{2B5CA173-A673-634C-9EA7-9785EC24393C}"/>
              </a:ext>
            </a:extLst>
          </p:cNvPr>
          <p:cNvSpPr txBox="1"/>
          <p:nvPr/>
        </p:nvSpPr>
        <p:spPr>
          <a:xfrm>
            <a:off x="1778000" y="2946400"/>
            <a:ext cx="909223" cy="369332"/>
          </a:xfrm>
          <a:prstGeom prst="rect">
            <a:avLst/>
          </a:prstGeom>
          <a:noFill/>
        </p:spPr>
        <p:txBody>
          <a:bodyPr wrap="none" rtlCol="0">
            <a:spAutoFit/>
          </a:bodyPr>
          <a:lstStyle/>
          <a:p>
            <a:r>
              <a:rPr lang="sv-SE" dirty="0"/>
              <a:t>Historia</a:t>
            </a:r>
          </a:p>
        </p:txBody>
      </p:sp>
      <p:sp>
        <p:nvSpPr>
          <p:cNvPr id="3" name="textruta 2">
            <a:extLst>
              <a:ext uri="{FF2B5EF4-FFF2-40B4-BE49-F238E27FC236}">
                <a16:creationId xmlns:a16="http://schemas.microsoft.com/office/drawing/2014/main" id="{57780C2D-7187-6C4C-883E-88A7BE79A18E}"/>
              </a:ext>
            </a:extLst>
          </p:cNvPr>
          <p:cNvSpPr txBox="1"/>
          <p:nvPr/>
        </p:nvSpPr>
        <p:spPr>
          <a:xfrm>
            <a:off x="1941667" y="4176486"/>
            <a:ext cx="867610"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sv-SE" dirty="0"/>
              <a:t>Ex-post</a:t>
            </a:r>
          </a:p>
        </p:txBody>
      </p:sp>
      <p:sp>
        <p:nvSpPr>
          <p:cNvPr id="4" name="textruta 3">
            <a:extLst>
              <a:ext uri="{FF2B5EF4-FFF2-40B4-BE49-F238E27FC236}">
                <a16:creationId xmlns:a16="http://schemas.microsoft.com/office/drawing/2014/main" id="{43CAA1C9-044C-3941-B97C-1412E5558739}"/>
              </a:ext>
            </a:extLst>
          </p:cNvPr>
          <p:cNvSpPr txBox="1"/>
          <p:nvPr/>
        </p:nvSpPr>
        <p:spPr>
          <a:xfrm>
            <a:off x="6651613" y="4176486"/>
            <a:ext cx="879984" cy="369332"/>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sv-SE" dirty="0"/>
              <a:t>Ex-ante</a:t>
            </a:r>
          </a:p>
        </p:txBody>
      </p:sp>
      <p:sp>
        <p:nvSpPr>
          <p:cNvPr id="7" name="Rektangel 6">
            <a:extLst>
              <a:ext uri="{FF2B5EF4-FFF2-40B4-BE49-F238E27FC236}">
                <a16:creationId xmlns:a16="http://schemas.microsoft.com/office/drawing/2014/main" id="{512382B7-B636-FA47-AAF5-2EE64F10BE8D}"/>
              </a:ext>
            </a:extLst>
          </p:cNvPr>
          <p:cNvSpPr/>
          <p:nvPr/>
        </p:nvSpPr>
        <p:spPr>
          <a:xfrm>
            <a:off x="318072" y="1905147"/>
            <a:ext cx="8521128" cy="2763105"/>
          </a:xfrm>
          <a:prstGeom prst="rect">
            <a:avLst/>
          </a:prstGeom>
          <a:noFill/>
          <a:ln w="127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9" name="textruta 8">
            <a:extLst>
              <a:ext uri="{FF2B5EF4-FFF2-40B4-BE49-F238E27FC236}">
                <a16:creationId xmlns:a16="http://schemas.microsoft.com/office/drawing/2014/main" id="{0CC0B1AE-BCF1-1441-BF94-611039BDD9DC}"/>
              </a:ext>
            </a:extLst>
          </p:cNvPr>
          <p:cNvSpPr txBox="1"/>
          <p:nvPr/>
        </p:nvSpPr>
        <p:spPr>
          <a:xfrm>
            <a:off x="4005979" y="1339640"/>
            <a:ext cx="1145314" cy="461665"/>
          </a:xfrm>
          <a:prstGeom prst="rect">
            <a:avLst/>
          </a:prstGeom>
          <a:noFill/>
        </p:spPr>
        <p:txBody>
          <a:bodyPr wrap="none" rtlCol="0">
            <a:spAutoFit/>
          </a:bodyPr>
          <a:lstStyle/>
          <a:p>
            <a:r>
              <a:rPr lang="sv-SE" sz="2400" dirty="0"/>
              <a:t>Kontext</a:t>
            </a:r>
          </a:p>
        </p:txBody>
      </p:sp>
    </p:spTree>
    <p:extLst>
      <p:ext uri="{BB962C8B-B14F-4D97-AF65-F5344CB8AC3E}">
        <p14:creationId xmlns:p14="http://schemas.microsoft.com/office/powerpoint/2010/main" val="1945194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900" decel="100000" fill="hold"/>
                                        <p:tgtEl>
                                          <p:spTgt spid="3"/>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1000"/>
                                        <p:tgtEl>
                                          <p:spTgt spid="10"/>
                                        </p:tgtEl>
                                      </p:cBhvr>
                                    </p:animEffect>
                                    <p:anim calcmode="lin" valueType="num">
                                      <p:cBhvr>
                                        <p:cTn id="26" dur="1000" fill="hold"/>
                                        <p:tgtEl>
                                          <p:spTgt spid="10"/>
                                        </p:tgtEl>
                                        <p:attrNameLst>
                                          <p:attrName>ppt_x</p:attrName>
                                        </p:attrNameLst>
                                      </p:cBhvr>
                                      <p:tavLst>
                                        <p:tav tm="0">
                                          <p:val>
                                            <p:strVal val="#ppt_x"/>
                                          </p:val>
                                        </p:tav>
                                        <p:tav tm="100000">
                                          <p:val>
                                            <p:strVal val="#ppt_x"/>
                                          </p:val>
                                        </p:tav>
                                      </p:tavLst>
                                    </p:anim>
                                    <p:anim calcmode="lin" valueType="num">
                                      <p:cBhvr>
                                        <p:cTn id="27" dur="900" decel="100000" fill="hold"/>
                                        <p:tgtEl>
                                          <p:spTgt spid="10"/>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7"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fade">
                                      <p:cBhvr>
                                        <p:cTn id="33" dur="1000"/>
                                        <p:tgtEl>
                                          <p:spTgt spid="4"/>
                                        </p:tgtEl>
                                      </p:cBhvr>
                                    </p:animEffect>
                                    <p:anim calcmode="lin" valueType="num">
                                      <p:cBhvr>
                                        <p:cTn id="34" dur="1000" fill="hold"/>
                                        <p:tgtEl>
                                          <p:spTgt spid="4"/>
                                        </p:tgtEl>
                                        <p:attrNameLst>
                                          <p:attrName>ppt_x</p:attrName>
                                        </p:attrNameLst>
                                      </p:cBhvr>
                                      <p:tavLst>
                                        <p:tav tm="0">
                                          <p:val>
                                            <p:strVal val="#ppt_x"/>
                                          </p:val>
                                        </p:tav>
                                        <p:tav tm="100000">
                                          <p:val>
                                            <p:strVal val="#ppt_x"/>
                                          </p:val>
                                        </p:tav>
                                      </p:tavLst>
                                    </p:anim>
                                    <p:anim calcmode="lin" valueType="num">
                                      <p:cBhvr>
                                        <p:cTn id="35" dur="900" decel="100000" fill="hold"/>
                                        <p:tgtEl>
                                          <p:spTgt spid="4"/>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par>
                                <p:cTn id="37" presetID="37" presetClass="entr" presetSubtype="0" fill="hold"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1000"/>
                                        <p:tgtEl>
                                          <p:spTgt spid="11"/>
                                        </p:tgtEl>
                                      </p:cBhvr>
                                    </p:animEffect>
                                    <p:anim calcmode="lin" valueType="num">
                                      <p:cBhvr>
                                        <p:cTn id="40" dur="1000" fill="hold"/>
                                        <p:tgtEl>
                                          <p:spTgt spid="11"/>
                                        </p:tgtEl>
                                        <p:attrNameLst>
                                          <p:attrName>ppt_x</p:attrName>
                                        </p:attrNameLst>
                                      </p:cBhvr>
                                      <p:tavLst>
                                        <p:tav tm="0">
                                          <p:val>
                                            <p:strVal val="#ppt_x"/>
                                          </p:val>
                                        </p:tav>
                                        <p:tav tm="100000">
                                          <p:val>
                                            <p:strVal val="#ppt_x"/>
                                          </p:val>
                                        </p:tav>
                                      </p:tavLst>
                                    </p:anim>
                                    <p:anim calcmode="lin" valueType="num">
                                      <p:cBhvr>
                                        <p:cTn id="41" dur="900" decel="100000" fill="hold"/>
                                        <p:tgtEl>
                                          <p:spTgt spid="11"/>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p:bldP spid="16" grpId="0"/>
      <p:bldP spid="17" grpId="0"/>
      <p:bldP spid="3" grpId="0" animBg="1"/>
      <p:bldP spid="4" grpId="0" animBg="1"/>
      <p:bldP spid="7" grpId="0" animBg="1"/>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319ADDB-FF0A-214B-A089-1499D5CFB751}"/>
              </a:ext>
            </a:extLst>
          </p:cNvPr>
          <p:cNvSpPr>
            <a:spLocks noGrp="1"/>
          </p:cNvSpPr>
          <p:nvPr>
            <p:ph type="title"/>
          </p:nvPr>
        </p:nvSpPr>
        <p:spPr>
          <a:xfrm>
            <a:off x="457200" y="274638"/>
            <a:ext cx="8229600" cy="1143000"/>
          </a:xfrm>
        </p:spPr>
        <p:txBody>
          <a:bodyPr anchor="ctr">
            <a:normAutofit/>
          </a:bodyPr>
          <a:lstStyle/>
          <a:p>
            <a:r>
              <a:rPr lang="sv-SE" dirty="0"/>
              <a:t>Värde</a:t>
            </a:r>
          </a:p>
        </p:txBody>
      </p:sp>
      <p:pic>
        <p:nvPicPr>
          <p:cNvPr id="7" name="Platshållare för innehåll 6" descr="En bild som visar person, kvinna, mat, orange&#10;&#10;Automatiskt genererad beskrivning">
            <a:extLst>
              <a:ext uri="{FF2B5EF4-FFF2-40B4-BE49-F238E27FC236}">
                <a16:creationId xmlns:a16="http://schemas.microsoft.com/office/drawing/2014/main" id="{5C7A010B-CF93-8E48-9BA5-0512296C28AA}"/>
              </a:ext>
            </a:extLst>
          </p:cNvPr>
          <p:cNvPicPr>
            <a:picLocks noGrp="1" noChangeAspect="1"/>
          </p:cNvPicPr>
          <p:nvPr>
            <p:ph idx="1"/>
          </p:nvPr>
        </p:nvPicPr>
        <p:blipFill rotWithShape="1">
          <a:blip r:embed="rId3"/>
          <a:srcRect t="6604" b="16039"/>
          <a:stretch/>
        </p:blipFill>
        <p:spPr>
          <a:xfrm>
            <a:off x="457200" y="1876749"/>
            <a:ext cx="8229600" cy="4249414"/>
          </a:xfrm>
          <a:noFill/>
        </p:spPr>
      </p:pic>
    </p:spTree>
    <p:extLst>
      <p:ext uri="{BB962C8B-B14F-4D97-AF65-F5344CB8AC3E}">
        <p14:creationId xmlns:p14="http://schemas.microsoft.com/office/powerpoint/2010/main" val="1355332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32BD61B-5259-B043-A6B1-BF57FF272949}"/>
              </a:ext>
            </a:extLst>
          </p:cNvPr>
          <p:cNvSpPr>
            <a:spLocks noGrp="1"/>
          </p:cNvSpPr>
          <p:nvPr>
            <p:ph type="title"/>
          </p:nvPr>
        </p:nvSpPr>
        <p:spPr>
          <a:xfrm>
            <a:off x="457200" y="464465"/>
            <a:ext cx="8229600" cy="1143000"/>
          </a:xfrm>
        </p:spPr>
        <p:txBody>
          <a:bodyPr anchor="ctr">
            <a:normAutofit/>
          </a:bodyPr>
          <a:lstStyle/>
          <a:p>
            <a:r>
              <a:rPr lang="sv-SE" dirty="0"/>
              <a:t> Avslutande reflektioner</a:t>
            </a:r>
          </a:p>
        </p:txBody>
      </p:sp>
      <p:graphicFrame>
        <p:nvGraphicFramePr>
          <p:cNvPr id="5" name="Platshållare för innehåll 2">
            <a:extLst>
              <a:ext uri="{FF2B5EF4-FFF2-40B4-BE49-F238E27FC236}">
                <a16:creationId xmlns:a16="http://schemas.microsoft.com/office/drawing/2014/main" id="{6DCDA67D-43B7-4598-ABB5-C5AD075C51DC}"/>
              </a:ext>
            </a:extLst>
          </p:cNvPr>
          <p:cNvGraphicFramePr>
            <a:graphicFrameLocks noGrp="1"/>
          </p:cNvGraphicFramePr>
          <p:nvPr>
            <p:ph type="chart" sz="quarter" idx="10"/>
            <p:extLst>
              <p:ext uri="{D42A27DB-BD31-4B8C-83A1-F6EECF244321}">
                <p14:modId xmlns:p14="http://schemas.microsoft.com/office/powerpoint/2010/main" val="1389480192"/>
              </p:ext>
            </p:extLst>
          </p:nvPr>
        </p:nvGraphicFramePr>
        <p:xfrm>
          <a:off x="457200" y="1797723"/>
          <a:ext cx="8229600" cy="4024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63640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0864397"/>
      </p:ext>
    </p:extLst>
  </p:cSld>
  <p:clrMapOvr>
    <a:masterClrMapping/>
  </p:clrMapOvr>
</p:sld>
</file>

<file path=ppt/theme/theme1.xml><?xml version="1.0" encoding="utf-8"?>
<a:theme xmlns:a="http://schemas.openxmlformats.org/drawingml/2006/main" name="K2-PPT">
  <a:themeElements>
    <a:clrScheme name="K2 Theme Colors">
      <a:dk1>
        <a:srgbClr val="1C1C1C"/>
      </a:dk1>
      <a:lt1>
        <a:sysClr val="window" lastClr="FFFFFF"/>
      </a:lt1>
      <a:dk2>
        <a:srgbClr val="F17E26"/>
      </a:dk2>
      <a:lt2>
        <a:srgbClr val="FFFFFF"/>
      </a:lt2>
      <a:accent1>
        <a:srgbClr val="359C9E"/>
      </a:accent1>
      <a:accent2>
        <a:srgbClr val="FC3507"/>
      </a:accent2>
      <a:accent3>
        <a:srgbClr val="F8B51B"/>
      </a:accent3>
      <a:accent4>
        <a:srgbClr val="40A96D"/>
      </a:accent4>
      <a:accent5>
        <a:srgbClr val="F6B070"/>
      </a:accent5>
      <a:accent6>
        <a:srgbClr val="FCE4CD"/>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81</TotalTime>
  <Words>335</Words>
  <Application>Microsoft Office PowerPoint</Application>
  <PresentationFormat>Bildspel på skärmen (4:3)</PresentationFormat>
  <Paragraphs>59</Paragraphs>
  <Slides>8</Slides>
  <Notes>7</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8</vt:i4>
      </vt:variant>
    </vt:vector>
  </HeadingPairs>
  <TitlesOfParts>
    <vt:vector size="12" baseType="lpstr">
      <vt:lpstr>Arial</vt:lpstr>
      <vt:lpstr>Calibri</vt:lpstr>
      <vt:lpstr>Times New Roman</vt:lpstr>
      <vt:lpstr>K2-PPT</vt:lpstr>
      <vt:lpstr>Kunskapsutmaningar i transportplanering</vt:lpstr>
      <vt:lpstr>PowerPoint-presentation</vt:lpstr>
      <vt:lpstr>Ett strukturellt missförstånd</vt:lpstr>
      <vt:lpstr>Beslut</vt:lpstr>
      <vt:lpstr>Fakta</vt:lpstr>
      <vt:lpstr>Värde</vt:lpstr>
      <vt:lpstr> Avslutande reflektioner</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Kunskapsutmaningar i transportplanering</dc:title>
  <dc:creator>Erik Johansson</dc:creator>
  <cp:lastModifiedBy>Hanna Holm</cp:lastModifiedBy>
  <cp:revision>2</cp:revision>
  <dcterms:created xsi:type="dcterms:W3CDTF">2020-04-22T08:14:20Z</dcterms:created>
  <dcterms:modified xsi:type="dcterms:W3CDTF">2020-04-22T11:39:36Z</dcterms:modified>
</cp:coreProperties>
</file>