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handoutMasterIdLst>
    <p:handoutMasterId r:id="rId27"/>
  </p:handoutMasterIdLst>
  <p:sldIdLst>
    <p:sldId id="373" r:id="rId5"/>
    <p:sldId id="361" r:id="rId6"/>
    <p:sldId id="363" r:id="rId7"/>
    <p:sldId id="368" r:id="rId8"/>
    <p:sldId id="341" r:id="rId9"/>
    <p:sldId id="1056" r:id="rId10"/>
    <p:sldId id="369" r:id="rId11"/>
    <p:sldId id="1062" r:id="rId12"/>
    <p:sldId id="1060" r:id="rId13"/>
    <p:sldId id="1079" r:id="rId14"/>
    <p:sldId id="1052" r:id="rId15"/>
    <p:sldId id="1058" r:id="rId16"/>
    <p:sldId id="371" r:id="rId17"/>
    <p:sldId id="1080" r:id="rId18"/>
    <p:sldId id="1053" r:id="rId19"/>
    <p:sldId id="1059" r:id="rId20"/>
    <p:sldId id="1061" r:id="rId21"/>
    <p:sldId id="1065" r:id="rId22"/>
    <p:sldId id="1078" r:id="rId23"/>
    <p:sldId id="1064" r:id="rId24"/>
    <p:sldId id="357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presentation K2" id="{9BE9265D-2B2F-4193-96C9-948CF5453DE9}">
          <p14:sldIdLst>
            <p14:sldId id="373"/>
            <p14:sldId id="361"/>
            <p14:sldId id="363"/>
          </p14:sldIdLst>
        </p14:section>
        <p14:section name="Vanliga sidor" id="{B5455857-8F0D-4BEA-8A63-A427AEB92541}">
          <p14:sldIdLst>
            <p14:sldId id="368"/>
            <p14:sldId id="341"/>
            <p14:sldId id="1056"/>
            <p14:sldId id="369"/>
            <p14:sldId id="1062"/>
            <p14:sldId id="1060"/>
            <p14:sldId id="1079"/>
            <p14:sldId id="1052"/>
            <p14:sldId id="1058"/>
            <p14:sldId id="371"/>
            <p14:sldId id="1080"/>
            <p14:sldId id="1053"/>
            <p14:sldId id="1059"/>
            <p14:sldId id="1061"/>
            <p14:sldId id="1065"/>
            <p14:sldId id="1078"/>
            <p14:sldId id="1064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1620" userDrawn="1">
          <p15:clr>
            <a:srgbClr val="A4A3A4"/>
          </p15:clr>
        </p15:guide>
        <p15:guide id="3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D83"/>
    <a:srgbClr val="FF9566"/>
    <a:srgbClr val="94D3B3"/>
    <a:srgbClr val="FDD980"/>
    <a:srgbClr val="40ABAE"/>
    <a:srgbClr val="8CCDCE"/>
    <a:srgbClr val="D9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8" autoAdjust="0"/>
    <p:restoredTop sz="87500" autoAdjust="0"/>
  </p:normalViewPr>
  <p:slideViewPr>
    <p:cSldViewPr snapToGrid="0" snapToObjects="1">
      <p:cViewPr varScale="1">
        <p:scale>
          <a:sx n="84" d="100"/>
          <a:sy n="84" d="100"/>
        </p:scale>
        <p:origin x="1210" y="182"/>
      </p:cViewPr>
      <p:guideLst>
        <p:guide orient="horz" pos="1620"/>
        <p:guide pos="29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13834-C992-874A-999B-F3494857357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CF82C-9912-8E4D-BE02-601DCFAB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CB8CD-03A1-B843-8A46-D4867E69E605}" type="datetimeFigureOut">
              <a:rPr lang="en-US" smtClean="0"/>
              <a:t>4/9/2026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982C5-7E37-5C4D-97D7-010A44D02F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30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073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BF17-0A24-1F29-EF98-86B9DA4AA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8BD6B-9A3D-EC5B-EF90-CE02F9275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E569F-4EB4-D480-D5C1-F9CEE54D1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7FD3C-3490-1266-2CD1-BA4BFABAD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587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98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4D894-146D-7046-3E31-6079B2590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D48CC-58EF-7FF6-581C-BDE4FEFD3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4E63D-1927-2C6C-A8D5-B81E20CE1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ED1EC-117F-9A3A-671D-F1ADAC6A7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044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21B34-6BDB-B1A2-0682-9A5A214E6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C6870-B198-FE26-B47C-79711D2B5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748BFB-DC31-25DE-708D-FA6E74CEF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45B9C-7EEB-0258-3C4A-58A07C356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5503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D982D-0E3B-C59B-D65C-835ED435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87E11-2AA6-8AB2-7282-DD63A0A6E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718A2-C8EB-3196-BB08-5E63E2E8B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C582C-A795-0731-9224-3027419AD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20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BCD09-BCF8-1A6E-127E-AE9103F5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1D7A2-CD6D-A3CC-FAF9-7637728CA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7B2F6-CD47-40F4-5F1E-5CAFF9A9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B24A-B2D9-3A3F-CEFC-262D97B99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646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6375-8BF7-A288-83B3-33A08056B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A088A-580C-09F1-E0C6-58905C382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42F73-2697-8A47-415C-C1D35142F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CD636-5A1A-4950-ABA5-B2315CAF9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013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12FBF-5626-AE2E-BDF0-0D420EDD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AEC0BB-96C6-AD8B-F4CD-1E2C55C23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8A6A0-2315-B861-EB2B-43FC29E99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09492-4E44-8E10-CF60-9D8D3F0A8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6808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1B7CB-0104-8A80-5750-9749E2DE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00FF5-7BAA-C7F1-AFBA-BEDE4528A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C86AE-4AD1-2E57-871D-73E5A6DF4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F24FA-DDA2-AB2D-06E3-3C4EC1B32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58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779838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0" kern="100" cap="all" spc="100" baseline="0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7998-45AA-A944-BED8-0A5FF9F62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F5A95-9043-724B-A1C6-FE4F6A895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A2336-95A0-D44C-ABF9-BA54B89D1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6532-6603-7A42-BB10-8B926607A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 userDrawn="1">
          <p15:clr>
            <a:srgbClr val="FBAE40"/>
          </p15:clr>
        </p15:guide>
        <p15:guide id="2" pos="4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_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915975"/>
            <a:ext cx="2519363" cy="3276613"/>
          </a:xfrm>
        </p:spPr>
        <p:txBody>
          <a:bodyPr numCol="1" spcCol="360000"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64A1DA-6F87-3047-A8BA-F8509052397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13112" y="915975"/>
            <a:ext cx="2519363" cy="3276613"/>
          </a:xfrm>
        </p:spPr>
        <p:txBody>
          <a:bodyPr numCol="1" spcCol="360000"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FCF997-A6F7-3B4B-B1BE-8064FABF12B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94424" y="915975"/>
            <a:ext cx="2519363" cy="3276613"/>
          </a:xfrm>
        </p:spPr>
        <p:txBody>
          <a:bodyPr numCol="1" spcCol="360000"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A33275-2F07-3044-9162-DEFC0EEAA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4189900-18D4-0547-982E-D25AA5E6D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F2231AD-4F33-F649-8523-F191E45F1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586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1859" userDrawn="1">
          <p15:clr>
            <a:srgbClr val="FBAE40"/>
          </p15:clr>
        </p15:guide>
        <p15:guide id="5" pos="2086" userDrawn="1">
          <p15:clr>
            <a:srgbClr val="FBAE40"/>
          </p15:clr>
        </p15:guide>
        <p15:guide id="6" pos="3674" userDrawn="1">
          <p15:clr>
            <a:srgbClr val="FBAE40"/>
          </p15:clr>
        </p15:guide>
        <p15:guide id="7" pos="39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Compa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1ECBF6-14D6-5A4B-B35C-BA464DFC6554}"/>
              </a:ext>
            </a:extLst>
          </p:cNvPr>
          <p:cNvSpPr/>
          <p:nvPr userDrawn="1"/>
        </p:nvSpPr>
        <p:spPr>
          <a:xfrm>
            <a:off x="1" y="0"/>
            <a:ext cx="4571999" cy="4551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750"/>
            <a:ext cx="3059112" cy="900000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3" y="1851975"/>
            <a:ext cx="3059111" cy="2340613"/>
          </a:xfrm>
        </p:spPr>
        <p:txBody>
          <a:bodyPr/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BC270A-AA8F-8349-BA14-6F370B40850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92725" y="1851975"/>
            <a:ext cx="3059111" cy="2340613"/>
          </a:xfrm>
        </p:spPr>
        <p:txBody>
          <a:bodyPr/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6378EC-386E-2143-9786-525A539BEA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2725" y="771525"/>
            <a:ext cx="3059111" cy="9002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Headline</a:t>
            </a:r>
            <a:endParaRPr lang="sv-S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0E4B1F6-090D-F047-9A63-E97296BE0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8F56162-5799-134D-828B-EFDD95469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171B858-2C5D-334A-A0A4-CEB86EAD4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260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>
          <p15:clr>
            <a:srgbClr val="FBAE40"/>
          </p15:clr>
        </p15:guide>
        <p15:guide id="2" pos="499">
          <p15:clr>
            <a:srgbClr val="FBAE40"/>
          </p15:clr>
        </p15:guide>
        <p15:guide id="3" pos="2880">
          <p15:clr>
            <a:srgbClr val="FBAE40"/>
          </p15:clr>
        </p15:guide>
        <p15:guide id="4" pos="5261">
          <p15:clr>
            <a:srgbClr val="FBAE40"/>
          </p15:clr>
        </p15:guide>
        <p15:guide id="5" pos="33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55136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750"/>
            <a:ext cx="3059112" cy="900000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3" y="1851975"/>
            <a:ext cx="3059111" cy="2340613"/>
          </a:xfrm>
        </p:spPr>
        <p:txBody>
          <a:bodyPr/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40FA3-54B2-FA40-A863-3CC6B1F2A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971D10-8A5F-5249-A5A6-2E02089D1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E9FE3-6C44-BE47-A936-7C95484BBA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6F17D-850C-CE4C-B253-4FD901179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72BD5D6-30FE-DC45-A24E-F6F9060E5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30880FB-61CE-694E-A64E-893651582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9496A83-CBC2-4C4E-BE34-7625DC70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6424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261" userDrawn="1">
          <p15:clr>
            <a:srgbClr val="FBAE40"/>
          </p15:clr>
        </p15:guide>
        <p15:guide id="5" pos="33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455136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2726" y="771526"/>
            <a:ext cx="3059112" cy="900000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292726" y="1851975"/>
            <a:ext cx="3059112" cy="2340613"/>
          </a:xfrm>
        </p:spPr>
        <p:txBody>
          <a:bodyPr/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06D4820-E6C3-2647-8D0E-DD721318E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29386E2-E142-8C40-B688-0F4C434F5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6957CFE-91DA-4C46-9217-8E6312DE9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487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34" userDrawn="1">
          <p15:clr>
            <a:srgbClr val="FBAE40"/>
          </p15:clr>
        </p15:guide>
        <p15:guide id="2" pos="5261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499" userDrawn="1">
          <p15:clr>
            <a:srgbClr val="FBAE40"/>
          </p15:clr>
        </p15:guide>
        <p15:guide id="5" pos="242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525"/>
            <a:ext cx="2511488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2" y="1851975"/>
            <a:ext cx="2511488" cy="2340613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400"/>
            </a:lvl1pPr>
            <a:lvl2pPr>
              <a:lnSpc>
                <a:spcPct val="120000"/>
              </a:lnSpc>
              <a:spcBef>
                <a:spcPts val="600"/>
              </a:spcBef>
              <a:defRPr sz="1400"/>
            </a:lvl2pPr>
            <a:lvl3pPr>
              <a:lnSpc>
                <a:spcPct val="120000"/>
              </a:lnSpc>
              <a:spcBef>
                <a:spcPts val="600"/>
              </a:spcBef>
              <a:defRPr sz="1200"/>
            </a:lvl3pPr>
            <a:lvl4pPr>
              <a:lnSpc>
                <a:spcPct val="120000"/>
              </a:lnSpc>
              <a:spcBef>
                <a:spcPts val="600"/>
              </a:spcBef>
              <a:defRPr sz="1200"/>
            </a:lvl4pPr>
            <a:lvl5pPr>
              <a:lnSpc>
                <a:spcPct val="120000"/>
              </a:lnSpc>
              <a:spcBef>
                <a:spcPts val="600"/>
              </a:spcBef>
              <a:defRPr sz="10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3851276" y="771525"/>
            <a:ext cx="4500562" cy="3421063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/>
            </a:lvl1pPr>
            <a:lvl2pPr>
              <a:lnSpc>
                <a:spcPct val="120000"/>
              </a:lnSpc>
              <a:spcBef>
                <a:spcPts val="600"/>
              </a:spcBef>
              <a:defRPr/>
            </a:lvl2pPr>
            <a:lvl3pPr>
              <a:lnSpc>
                <a:spcPct val="120000"/>
              </a:lnSpc>
              <a:spcBef>
                <a:spcPts val="600"/>
              </a:spcBef>
              <a:defRPr/>
            </a:lvl3pPr>
            <a:lvl4pPr>
              <a:lnSpc>
                <a:spcPct val="120000"/>
              </a:lnSpc>
              <a:spcBef>
                <a:spcPts val="600"/>
              </a:spcBef>
              <a:defRPr/>
            </a:lvl4pPr>
            <a:lvl5pPr>
              <a:lnSpc>
                <a:spcPct val="12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B52AFDF-4C0F-4C4A-8A64-34646B761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3D5F95C-2AA7-9D4D-B8AB-72D6E2D1B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8E74547-917D-8443-B51E-BD639E4BC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9952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086" userDrawn="1">
          <p15:clr>
            <a:srgbClr val="FBAE40"/>
          </p15:clr>
        </p15:guide>
        <p15:guide id="3" pos="2426" userDrawn="1">
          <p15:clr>
            <a:srgbClr val="FBAE40"/>
          </p15:clr>
        </p15:guide>
        <p15:guide id="4" pos="526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2474" y="771525"/>
            <a:ext cx="2519363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32475" y="1851975"/>
            <a:ext cx="2519363" cy="2340613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400"/>
            </a:lvl1pPr>
            <a:lvl2pPr>
              <a:lnSpc>
                <a:spcPct val="120000"/>
              </a:lnSpc>
              <a:spcBef>
                <a:spcPts val="600"/>
              </a:spcBef>
              <a:defRPr sz="1400"/>
            </a:lvl2pPr>
            <a:lvl3pPr>
              <a:lnSpc>
                <a:spcPct val="120000"/>
              </a:lnSpc>
              <a:spcBef>
                <a:spcPts val="600"/>
              </a:spcBef>
              <a:defRPr sz="1200"/>
            </a:lvl3pPr>
            <a:lvl4pPr>
              <a:lnSpc>
                <a:spcPct val="120000"/>
              </a:lnSpc>
              <a:spcBef>
                <a:spcPts val="600"/>
              </a:spcBef>
              <a:defRPr sz="1200"/>
            </a:lvl4pPr>
            <a:lvl5pPr>
              <a:lnSpc>
                <a:spcPct val="120000"/>
              </a:lnSpc>
              <a:spcBef>
                <a:spcPts val="600"/>
              </a:spcBef>
              <a:defRPr sz="10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792163" y="771527"/>
            <a:ext cx="4500561" cy="3421062"/>
          </a:xfrm>
        </p:spPr>
        <p:txBody>
          <a:bodyPr/>
          <a:lstStyle>
            <a:lvl1pPr>
              <a:lnSpc>
                <a:spcPct val="120000"/>
              </a:lnSpc>
              <a:spcBef>
                <a:spcPts val="1200"/>
              </a:spcBef>
              <a:defRPr/>
            </a:lvl1pPr>
            <a:lvl2pPr>
              <a:lnSpc>
                <a:spcPct val="120000"/>
              </a:lnSpc>
              <a:spcBef>
                <a:spcPts val="600"/>
              </a:spcBef>
              <a:defRPr/>
            </a:lvl2pPr>
            <a:lvl3pPr>
              <a:lnSpc>
                <a:spcPct val="120000"/>
              </a:lnSpc>
              <a:spcBef>
                <a:spcPts val="600"/>
              </a:spcBef>
              <a:defRPr/>
            </a:lvl3pPr>
            <a:lvl4pPr>
              <a:lnSpc>
                <a:spcPct val="120000"/>
              </a:lnSpc>
              <a:spcBef>
                <a:spcPts val="600"/>
              </a:spcBef>
              <a:defRPr/>
            </a:lvl4pPr>
            <a:lvl5pPr>
              <a:lnSpc>
                <a:spcPct val="12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4539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34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pos="5261" userDrawn="1">
          <p15:clr>
            <a:srgbClr val="FBAE40"/>
          </p15:clr>
        </p15:guide>
        <p15:guide id="4" pos="367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No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1151387" y="771525"/>
            <a:ext cx="6841676" cy="3421063"/>
          </a:xfrm>
        </p:spPr>
        <p:txBody>
          <a:bodyPr/>
          <a:lstStyle/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8878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50937" y="771525"/>
            <a:ext cx="6842126" cy="3421063"/>
          </a:xfrm>
        </p:spPr>
        <p:txBody>
          <a:bodyPr bIns="0" anchor="ctr" anchorCtr="0"/>
          <a:lstStyle>
            <a:lvl1pPr marL="0" indent="0" algn="ctr">
              <a:lnSpc>
                <a:spcPct val="80000"/>
              </a:lnSpc>
              <a:spcBef>
                <a:spcPts val="800"/>
              </a:spcBef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tx1"/>
                </a:solidFill>
              </a:defRPr>
            </a:lvl4pPr>
            <a:lvl5pPr marL="0" indent="0" algn="ctr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4C3593-A3C3-C042-855B-B406608D5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D95922-20B7-8F4C-A0B0-AE883D7B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5DE498-920E-614E-BA1A-673471693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1862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50937" y="771525"/>
            <a:ext cx="6842126" cy="3421063"/>
          </a:xfrm>
        </p:spPr>
        <p:txBody>
          <a:bodyPr bIns="0" anchor="ctr" anchorCtr="0"/>
          <a:lstStyle>
            <a:lvl1pPr marL="0" indent="0" algn="ctr">
              <a:lnSpc>
                <a:spcPct val="80000"/>
              </a:lnSpc>
              <a:spcBef>
                <a:spcPts val="800"/>
              </a:spcBef>
              <a:buNone/>
              <a:defRPr sz="6000" b="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F248B-8A94-FC4B-BA9B-98D6AB4A7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A512E-AE10-C347-98FB-6E4D35DEE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0990C-5A4D-FE44-9159-6D9F7230F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48704-729F-D045-AB53-456C4F0C0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3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_Illustr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779838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0">
                <a:solidFill>
                  <a:schemeClr val="tx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0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0" kern="100" cap="all" spc="100" baseline="0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7998-45AA-A944-BED8-0A5FF9F62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F5A95-9043-724B-A1C6-FE4F6A895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A2336-95A0-D44C-ABF9-BA54B89D1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6532-6603-7A42-BB10-8B926607A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724EC9-B848-FB41-BE8F-E6C88B4793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00" y="2060295"/>
            <a:ext cx="7112000" cy="24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16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>
          <p15:clr>
            <a:srgbClr val="FBAE40"/>
          </p15:clr>
        </p15:guide>
        <p15:guide id="2" pos="480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93F5E-C937-3745-81CA-315751791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06988-9821-6D40-B917-39B4AA848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5C95F-7904-3143-B552-BBFBB3873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D624B-B8F0-AD49-A085-01BCF46B5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52FDF3-0F6F-2746-95D7-8A6FB7D33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834491-DCA8-ED46-AFA7-1DE2CCC8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10BF578-F0B9-EF41-99BA-8ABC30CE3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5136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A6EEE-EABE-EC4C-BDA6-FA894913B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680A6-3C38-904F-B5DD-0CB19DFFF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E3349-0740-3049-9186-CBFFBEA75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57593-FFD8-F240-A064-6BA59AFCD3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526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0A7B-68A9-DC49-ADF7-0174D6A2E2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1525" y="2912719"/>
            <a:ext cx="2520950" cy="1459256"/>
          </a:xfrm>
          <a:solidFill>
            <a:schemeClr val="tx2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427CAC-1834-9641-84CC-48025B07C0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213" y="2912719"/>
            <a:ext cx="2520950" cy="1459256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86F47C0-0019-CD4B-BB73-CE122051DA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1250" y="2912719"/>
            <a:ext cx="2520950" cy="1459256"/>
          </a:xfrm>
          <a:solidFill>
            <a:schemeClr val="accent2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38B95E-D8AE-2848-8B53-9C830ADE54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213" y="771525"/>
            <a:ext cx="2520950" cy="1405715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82D0B17-0A74-DB46-B269-259668BAE0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1525" y="771525"/>
            <a:ext cx="2520950" cy="1405715"/>
          </a:xfrm>
          <a:solidFill>
            <a:schemeClr val="tx2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1F7454-24E9-B54F-9E93-A214D6C728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0200" y="771525"/>
            <a:ext cx="2520950" cy="1405715"/>
          </a:xfrm>
          <a:solidFill>
            <a:schemeClr val="accent3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491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  <p15:guide id="2" pos="5488" userDrawn="1">
          <p15:clr>
            <a:srgbClr val="FBAE40"/>
          </p15:clr>
        </p15:guide>
        <p15:guide id="3" pos="3901" userDrawn="1">
          <p15:clr>
            <a:srgbClr val="FBAE40"/>
          </p15:clr>
        </p15:guide>
        <p15:guide id="4" pos="3674" userDrawn="1">
          <p15:clr>
            <a:srgbClr val="FBAE40"/>
          </p15:clr>
        </p15:guide>
        <p15:guide id="7" pos="2086" userDrawn="1">
          <p15:clr>
            <a:srgbClr val="FBAE40"/>
          </p15:clr>
        </p15:guide>
        <p15:guide id="8" pos="185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551363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FBFB7-9E88-8F4A-87B7-94BAF4122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BF275-8E6D-4049-B447-950846C41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ED0E0-15DD-4F4C-8489-581536244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755A0-811F-7345-882E-85BE97EFDF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192093F-ADE2-BB49-9A2F-AC98E7562F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163" y="771525"/>
            <a:ext cx="3059112" cy="3779838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1000"/>
              </a:spcBef>
              <a:buNone/>
              <a:defRPr sz="1600" b="0">
                <a:solidFill>
                  <a:schemeClr val="tx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0" kern="100" cap="all" spc="100" baseline="0">
                <a:solidFill>
                  <a:schemeClr val="tx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1872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42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4D84B-9BF5-4F45-85FC-79FB85890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3E7C9-9930-ED48-AE78-F2A48A682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1BD01-B6A7-D14B-8A37-2D2C5E17E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5BD56C-0D2D-E446-A4E4-20C346421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C954331-6E51-9447-87D7-9067105CB1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60045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0" kern="100" cap="all" spc="100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1241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 userDrawn="1">
          <p15:clr>
            <a:srgbClr val="FBAE40"/>
          </p15:clr>
        </p15:guide>
        <p15:guide id="2" pos="48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4551363"/>
          </a:xfrm>
          <a:solidFill>
            <a:schemeClr val="bg1">
              <a:lumMod val="95000"/>
            </a:schemeClr>
          </a:solidFill>
        </p:spPr>
        <p:txBody>
          <a:bodyPr bIns="72000"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5FB4738-704E-664C-90BA-B8F2D0AE5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163" y="771525"/>
            <a:ext cx="3059112" cy="3779838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600" b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0" kern="100" cap="all" spc="100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FD27-E79A-054E-B3D3-23ADFD426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E8E9C-384F-F149-B246-687733B35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443C6-96BB-7345-AE3D-5663E3C47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120BAB-93D2-5A4C-A68B-E8A9EAFD5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1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42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r>
              <a:rPr lang="sv-SE" noProof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923290-C951-A545-9A37-B07E2242F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796253-CD9B-B44C-9DC4-9D222A077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946038-86C9-034B-A919-676C34C83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0938" y="1851975"/>
            <a:ext cx="3241674" cy="2340613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51388" y="1851975"/>
            <a:ext cx="3241675" cy="2340613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2697DF-2F58-744E-AB84-A0994B5D6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8A5B204-42D5-B146-B9A0-4E4367975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DDFD20-30A5-664B-866A-BC9EEAA2C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669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  <p15:guide id="3" pos="2767" userDrawn="1">
          <p15:clr>
            <a:srgbClr val="FBAE40"/>
          </p15:clr>
        </p15:guide>
        <p15:guide id="4" pos="29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432303-9D0E-5F42-9566-E6666231145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800" y="915975"/>
            <a:ext cx="8280400" cy="34560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5342A7C-45BE-614E-AA9E-C32E22EB6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E85743-E8A8-8F42-A35A-EF616A3D3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0FA193-3E49-954D-95CB-D1BC40722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135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  <p15:guide id="2" pos="5488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3334" userDrawn="1">
          <p15:clr>
            <a:srgbClr val="FBAE40"/>
          </p15:clr>
        </p15:guide>
        <p15:guide id="6" pos="242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5BCF24-7A98-2F41-A8B9-FDB1B14A40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800" y="915975"/>
            <a:ext cx="3960813" cy="3276613"/>
          </a:xfrm>
        </p:spPr>
        <p:txBody>
          <a:bodyPr numCol="1" spcCol="360000"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F2C531-4E58-EC4B-9266-77A49F0AFB8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1388" y="915975"/>
            <a:ext cx="3960813" cy="3276613"/>
          </a:xfrm>
        </p:spPr>
        <p:txBody>
          <a:bodyPr numCol="1" spcCol="360000">
            <a:normAutofit/>
          </a:bodyPr>
          <a:lstStyle>
            <a:lvl1pPr marL="0" indent="0">
              <a:spcBef>
                <a:spcPts val="1000"/>
              </a:spcBef>
              <a:buNone/>
              <a:defRPr sz="1200"/>
            </a:lvl1pPr>
            <a:lvl2pPr marL="275850" indent="0">
              <a:spcBef>
                <a:spcPts val="1000"/>
              </a:spcBef>
              <a:buNone/>
              <a:defRPr sz="1200"/>
            </a:lvl2pPr>
            <a:lvl3pPr marL="554400" indent="0">
              <a:spcBef>
                <a:spcPts val="1000"/>
              </a:spcBef>
              <a:buNone/>
              <a:defRPr sz="1200"/>
            </a:lvl3pPr>
            <a:lvl4pPr marL="795600" indent="0">
              <a:spcBef>
                <a:spcPts val="1000"/>
              </a:spcBef>
              <a:buNone/>
              <a:defRPr sz="1200"/>
            </a:lvl4pPr>
            <a:lvl5pPr marL="1180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7CBE9A-3B22-334D-AA1A-3DC4CDB45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CF3FC-83B7-FA47-BD96-F78A20547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7B91B-1615-AF45-AA6F-9DE5171CC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772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2767" userDrawn="1">
          <p15:clr>
            <a:srgbClr val="FBAE40"/>
          </p15:clr>
        </p15:guide>
        <p15:guide id="5" pos="29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5857C9-2008-7348-9DEF-8768D83B0DE5}"/>
              </a:ext>
            </a:extLst>
          </p:cNvPr>
          <p:cNvSpPr/>
          <p:nvPr userDrawn="1"/>
        </p:nvSpPr>
        <p:spPr>
          <a:xfrm>
            <a:off x="-5132" y="4551750"/>
            <a:ext cx="9149131" cy="591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2000" y="771524"/>
            <a:ext cx="684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0" y="1851975"/>
            <a:ext cx="6840000" cy="23406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3650" y="4680000"/>
            <a:ext cx="21336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800" y="4680000"/>
            <a:ext cx="287185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88" y="4680000"/>
            <a:ext cx="25241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BB569-DD74-2245-9FC1-7AD3BCF59DE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F4C2A-ADFC-6440-99E1-47450A19FDC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674244-C008-2F46-B40C-D651C230AB0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966421" y="537471"/>
            <a:ext cx="4318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1BA91-0792-C042-BB77-7E0AEB91B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EA9958-4CEB-E644-9380-E40C2B5234DA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340095" y="4643825"/>
            <a:ext cx="405572" cy="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  <p:sldLayoutId id="2147493492" r:id="rId2"/>
    <p:sldLayoutId id="2147493480" r:id="rId3"/>
    <p:sldLayoutId id="2147493477" r:id="rId4"/>
    <p:sldLayoutId id="2147493479" r:id="rId5"/>
    <p:sldLayoutId id="2147493457" r:id="rId6"/>
    <p:sldLayoutId id="2147493486" r:id="rId7"/>
    <p:sldLayoutId id="2147493487" r:id="rId8"/>
    <p:sldLayoutId id="2147493488" r:id="rId9"/>
    <p:sldLayoutId id="2147493489" r:id="rId10"/>
    <p:sldLayoutId id="2147493491" r:id="rId11"/>
    <p:sldLayoutId id="2147493468" r:id="rId12"/>
    <p:sldLayoutId id="2147493469" r:id="rId13"/>
    <p:sldLayoutId id="2147493481" r:id="rId14"/>
    <p:sldLayoutId id="2147493483" r:id="rId15"/>
    <p:sldLayoutId id="2147493461" r:id="rId16"/>
    <p:sldLayoutId id="2147493482" r:id="rId17"/>
    <p:sldLayoutId id="2147493472" r:id="rId18"/>
    <p:sldLayoutId id="2147493471" r:id="rId19"/>
    <p:sldLayoutId id="2147493473" r:id="rId20"/>
    <p:sldLayoutId id="2147493462" r:id="rId21"/>
    <p:sldLayoutId id="2147493475" r:id="rId22"/>
    <p:sldLayoutId id="2147493490" r:id="rId23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900" indent="-198900" algn="l" defTabSz="457200" rtl="0" eaLnBrk="1" latinLnBrk="0" hangingPunct="1">
        <a:lnSpc>
          <a:spcPct val="110000"/>
        </a:lnSpc>
        <a:spcBef>
          <a:spcPts val="14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61600" indent="-249750" algn="l" defTabSz="457200" rtl="0" eaLnBrk="1" latinLnBrk="0" hangingPunct="1">
        <a:lnSpc>
          <a:spcPct val="110000"/>
        </a:lnSpc>
        <a:spcBef>
          <a:spcPts val="6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7000" indent="-228600" algn="l" defTabSz="4572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6200" indent="-228600" algn="l" defTabSz="457200" rtl="0" eaLnBrk="1" latinLnBrk="0" hangingPunct="1">
        <a:lnSpc>
          <a:spcPct val="110000"/>
        </a:lnSpc>
        <a:spcBef>
          <a:spcPts val="6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61400" indent="-228600" algn="l" defTabSz="457200" rtl="0" eaLnBrk="1" latinLnBrk="0" hangingPunct="1">
        <a:lnSpc>
          <a:spcPct val="110000"/>
        </a:lnSpc>
        <a:spcBef>
          <a:spcPts val="6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641" userDrawn="1">
          <p15:clr>
            <a:srgbClr val="F26B43"/>
          </p15:clr>
        </p15:guide>
        <p15:guide id="9" pos="5647" userDrawn="1">
          <p15:clr>
            <a:srgbClr val="F26B43"/>
          </p15:clr>
        </p15:guide>
        <p15:guide id="10" pos="113" userDrawn="1">
          <p15:clr>
            <a:srgbClr val="F26B43"/>
          </p15:clr>
        </p15:guide>
        <p15:guide id="11" orient="horz" pos="486" userDrawn="1">
          <p15:clr>
            <a:srgbClr val="F26B43"/>
          </p15:clr>
        </p15:guide>
        <p15:guide id="12" orient="horz" pos="2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EE0726-E6C3-7642-A4E1-2911A570EDC7}"/>
              </a:ext>
            </a:extLst>
          </p:cNvPr>
          <p:cNvGrpSpPr/>
          <p:nvPr/>
        </p:nvGrpSpPr>
        <p:grpSpPr>
          <a:xfrm>
            <a:off x="1" y="46310"/>
            <a:ext cx="9144000" cy="4505053"/>
            <a:chOff x="1" y="638447"/>
            <a:chExt cx="9144000" cy="4505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9DF0CA-5F20-294F-8B60-6F3D63FBF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438" t="9148" r="21828" b="34961"/>
            <a:stretch/>
          </p:blipFill>
          <p:spPr>
            <a:xfrm>
              <a:off x="1" y="638447"/>
              <a:ext cx="9144000" cy="450505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1955FB-5594-0342-A08D-3B634E9D05B4}"/>
                </a:ext>
              </a:extLst>
            </p:cNvPr>
            <p:cNvSpPr/>
            <p:nvPr/>
          </p:nvSpPr>
          <p:spPr>
            <a:xfrm>
              <a:off x="1164771" y="1546698"/>
              <a:ext cx="3842658" cy="1780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C9FD-5FA4-5240-A878-8F1D52B55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80160" y="192025"/>
            <a:ext cx="5016366" cy="2862071"/>
          </a:xfrm>
        </p:spPr>
        <p:txBody>
          <a:bodyPr anchor="ctr" anchorCtr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Välkommen till K2:s Kunskapslunch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sv-SE" sz="3600" dirty="0">
                <a:solidFill>
                  <a:srgbClr val="FF4E00"/>
                </a:solidFill>
                <a:latin typeface="Arial"/>
              </a:rPr>
              <a:t>Titel </a:t>
            </a:r>
            <a:r>
              <a:rPr lang="sv-SE" sz="3600" dirty="0" err="1">
                <a:solidFill>
                  <a:srgbClr val="FF4E00"/>
                </a:solidFill>
                <a:latin typeface="Arial"/>
              </a:rPr>
              <a:t>xxxxxxxxxxxx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FF4E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sv-SE" sz="3600" dirty="0" err="1">
                <a:solidFill>
                  <a:srgbClr val="FF4E00"/>
                </a:solidFill>
                <a:latin typeface="Arial"/>
              </a:rPr>
              <a:t>xxxxxxxxxxx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FF4E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srgbClr val="FF4E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Namn 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Namnsson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och Namn 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Namnsson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X universitet</a:t>
            </a:r>
            <a:b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srgbClr val="FF4E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Onsdagen den YY månad 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FF4E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12.15</a:t>
            </a:r>
          </a:p>
        </p:txBody>
      </p:sp>
    </p:spTree>
    <p:extLst>
      <p:ext uri="{BB962C8B-B14F-4D97-AF65-F5344CB8AC3E}">
        <p14:creationId xmlns:p14="http://schemas.microsoft.com/office/powerpoint/2010/main" val="238875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5832F-D573-BC88-5993-799A649E5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61F61-E26D-60B2-91B7-399B81EAD7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/>
              <a:t>Lorem</a:t>
            </a:r>
            <a:r>
              <a:rPr lang="sv-SE" sz="3600" dirty="0"/>
              <a:t> </a:t>
            </a:r>
            <a:r>
              <a:rPr lang="sv-SE" sz="3600" dirty="0" err="1"/>
              <a:t>ipsum</a:t>
            </a:r>
            <a:r>
              <a:rPr lang="sv-SE" sz="3600" dirty="0"/>
              <a:t> </a:t>
            </a:r>
            <a:r>
              <a:rPr lang="sv-SE" sz="3600" dirty="0" err="1"/>
              <a:t>dolor</a:t>
            </a:r>
            <a:r>
              <a:rPr lang="sv-SE" sz="3600" dirty="0"/>
              <a:t> </a:t>
            </a:r>
            <a:r>
              <a:rPr lang="sv-SE" sz="3600" dirty="0" err="1"/>
              <a:t>sit</a:t>
            </a:r>
            <a:r>
              <a:rPr lang="sv-SE" sz="3600" dirty="0"/>
              <a:t> </a:t>
            </a:r>
            <a:r>
              <a:rPr lang="sv-SE" sz="3600" dirty="0" err="1"/>
              <a:t>amet</a:t>
            </a:r>
            <a:r>
              <a:rPr lang="sv-SE" sz="3600" dirty="0"/>
              <a:t> </a:t>
            </a:r>
            <a:r>
              <a:rPr lang="sv-SE" sz="3600" dirty="0" err="1"/>
              <a:t>pom</a:t>
            </a:r>
            <a:r>
              <a:rPr lang="sv-SE" sz="3600" dirty="0"/>
              <a:t> </a:t>
            </a:r>
            <a:r>
              <a:rPr lang="sv-SE" sz="3600" dirty="0" err="1"/>
              <a:t>qulor</a:t>
            </a:r>
            <a:endParaRPr lang="sv-SE" sz="3600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11" name="Platshållare för bild 10" descr="En bild som visar utomhus, dimma, träd, gräs&#10;&#10;AI-genererat innehåll kan vara felaktigt.">
            <a:extLst>
              <a:ext uri="{FF2B5EF4-FFF2-40B4-BE49-F238E27FC236}">
                <a16:creationId xmlns:a16="http://schemas.microsoft.com/office/drawing/2014/main" id="{E8FE025E-B182-0086-64B2-B5704F0B6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16" r="16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382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758B3-12BB-8E2D-DEDD-2C80C8D6C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CD1C0-D506-36B6-86CC-62A22E110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C4F856-0761-BAC6-3B14-7FB727ED9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7" name="Platshållare för bild 6" descr="En bild som visar klädsel, person, Hörlurar, Människoansikte&#10;&#10;AI-genererat innehåll kan vara felaktigt.">
            <a:extLst>
              <a:ext uri="{FF2B5EF4-FFF2-40B4-BE49-F238E27FC236}">
                <a16:creationId xmlns:a16="http://schemas.microsoft.com/office/drawing/2014/main" id="{43D7A532-1B6B-54A0-C6F1-CB9369827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882" b="16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7133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3BB5-DE80-9F6D-2E31-B24BF1E6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1384C-AD2E-0FE9-3049-1EEC99AF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385B4-35C7-E2A5-8266-5ED9610BA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2FF7579C-8A15-DDC4-73D5-27D898D543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895" r="16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64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3833-1625-4580-3DF8-D5E2CEC8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3AD58-E3B1-5031-3D3F-7B3A8925F4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/>
              <a:t>Lorem</a:t>
            </a:r>
            <a:r>
              <a:rPr lang="sv-SE" sz="3600" dirty="0"/>
              <a:t> </a:t>
            </a:r>
            <a:r>
              <a:rPr lang="sv-SE" sz="3600" dirty="0" err="1"/>
              <a:t>ipsum</a:t>
            </a:r>
            <a:r>
              <a:rPr lang="sv-SE" sz="3600" dirty="0"/>
              <a:t> </a:t>
            </a:r>
            <a:r>
              <a:rPr lang="sv-SE" sz="3600" dirty="0" err="1"/>
              <a:t>dolor</a:t>
            </a:r>
            <a:r>
              <a:rPr lang="sv-SE" sz="3600" dirty="0"/>
              <a:t> </a:t>
            </a:r>
            <a:r>
              <a:rPr lang="sv-SE" sz="3600" dirty="0" err="1"/>
              <a:t>sit</a:t>
            </a:r>
            <a:r>
              <a:rPr lang="sv-SE" sz="3600" dirty="0"/>
              <a:t> </a:t>
            </a:r>
            <a:r>
              <a:rPr lang="sv-SE" sz="3600" dirty="0" err="1"/>
              <a:t>amet</a:t>
            </a:r>
            <a:r>
              <a:rPr lang="sv-SE" sz="3600" dirty="0"/>
              <a:t> </a:t>
            </a:r>
            <a:r>
              <a:rPr lang="sv-SE" sz="3600" dirty="0" err="1"/>
              <a:t>pom</a:t>
            </a:r>
            <a:r>
              <a:rPr lang="sv-SE" sz="3600" dirty="0"/>
              <a:t> </a:t>
            </a:r>
            <a:r>
              <a:rPr lang="sv-SE" sz="3600" dirty="0" err="1"/>
              <a:t>qulor</a:t>
            </a:r>
            <a:endParaRPr lang="sv-SE" sz="3600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11" name="Platshållare för bild 10" descr="En bild som visar utomhus, brand, brandpost&#10;&#10;Automatiskt genererad beskrivning">
            <a:extLst>
              <a:ext uri="{FF2B5EF4-FFF2-40B4-BE49-F238E27FC236}">
                <a16:creationId xmlns:a16="http://schemas.microsoft.com/office/drawing/2014/main" id="{17BD6C43-058D-5D9F-5BF4-FE04D605A4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01" r="16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90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B4ED-36CF-336D-127F-06E672401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81385-CED6-7AAF-A02B-39A52EAE7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/>
              <a:t>Lorem</a:t>
            </a:r>
            <a:r>
              <a:rPr lang="sv-SE" sz="3600" dirty="0"/>
              <a:t> </a:t>
            </a:r>
            <a:r>
              <a:rPr lang="sv-SE" sz="3600" dirty="0" err="1"/>
              <a:t>ipsum</a:t>
            </a:r>
            <a:r>
              <a:rPr lang="sv-SE" sz="3600" dirty="0"/>
              <a:t> </a:t>
            </a:r>
            <a:r>
              <a:rPr lang="sv-SE" sz="3600" dirty="0" err="1"/>
              <a:t>dolor</a:t>
            </a:r>
            <a:r>
              <a:rPr lang="sv-SE" sz="3600" dirty="0"/>
              <a:t> </a:t>
            </a:r>
            <a:r>
              <a:rPr lang="sv-SE" sz="3600" dirty="0" err="1"/>
              <a:t>sit</a:t>
            </a:r>
            <a:r>
              <a:rPr lang="sv-SE" sz="3600" dirty="0"/>
              <a:t> </a:t>
            </a:r>
            <a:r>
              <a:rPr lang="sv-SE" sz="3600" dirty="0" err="1"/>
              <a:t>amet</a:t>
            </a:r>
            <a:r>
              <a:rPr lang="sv-SE" sz="3600" dirty="0"/>
              <a:t> </a:t>
            </a:r>
            <a:r>
              <a:rPr lang="sv-SE" sz="3600" dirty="0" err="1"/>
              <a:t>pom</a:t>
            </a:r>
            <a:r>
              <a:rPr lang="sv-SE" sz="3600" dirty="0"/>
              <a:t> </a:t>
            </a:r>
            <a:r>
              <a:rPr lang="sv-SE" sz="3600" dirty="0" err="1"/>
              <a:t>qulor</a:t>
            </a:r>
            <a:endParaRPr lang="sv-SE" sz="3600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19" name="Platshållare för bild 18" descr="En bild som visar Landfordon, Cykelhjul, fordon, hjul&#10;&#10;AI-genererat innehåll kan vara felaktigt.">
            <a:extLst>
              <a:ext uri="{FF2B5EF4-FFF2-40B4-BE49-F238E27FC236}">
                <a16:creationId xmlns:a16="http://schemas.microsoft.com/office/drawing/2014/main" id="{FCA74BAD-4226-B309-ECFC-C665E9F55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16" r="16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625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18BC-8477-1017-B835-9AA944DDE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51BCBF-7F0D-1CC8-1D01-649C8E68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726" y="771526"/>
            <a:ext cx="3059112" cy="900000"/>
          </a:xfrm>
        </p:spPr>
        <p:txBody>
          <a:bodyPr anchor="t">
            <a:normAutofit/>
          </a:bodyPr>
          <a:lstStyle/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pom</a:t>
            </a:r>
            <a:r>
              <a:rPr lang="sv-SE"/>
              <a:t> </a:t>
            </a:r>
            <a:r>
              <a:rPr lang="sv-SE" err="1"/>
              <a:t>qulor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080F8C-223D-C0A9-042E-2F5003D0B9F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2726" y="1851975"/>
            <a:ext cx="3059112" cy="2340613"/>
          </a:xfrm>
        </p:spPr>
        <p:txBody>
          <a:bodyPr>
            <a:normAutofit/>
          </a:bodyPr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6" name="Platshållare för bild 5" descr="En bild som visar utomhus, tom&#10;&#10;Automatiskt genererad beskrivning">
            <a:extLst>
              <a:ext uri="{FF2B5EF4-FFF2-40B4-BE49-F238E27FC236}">
                <a16:creationId xmlns:a16="http://schemas.microsoft.com/office/drawing/2014/main" id="{97538D36-26D0-6812-7C7F-23DBADC3BA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496" r="16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941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84A7-36AF-7F07-3527-C8CF2F85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6BCEB8-C29D-74D3-85CA-76A1287A4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726" y="771526"/>
            <a:ext cx="3059112" cy="900000"/>
          </a:xfrm>
        </p:spPr>
        <p:txBody>
          <a:bodyPr anchor="t">
            <a:normAutofit/>
          </a:bodyPr>
          <a:lstStyle/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 </a:t>
            </a:r>
            <a:r>
              <a:rPr lang="sv-SE" err="1"/>
              <a:t>pom</a:t>
            </a:r>
            <a:r>
              <a:rPr lang="sv-SE"/>
              <a:t> </a:t>
            </a:r>
            <a:r>
              <a:rPr lang="sv-SE" err="1"/>
              <a:t>qulor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7F6768-7A4C-4D5E-E5E7-8449FCA0E1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92726" y="1851975"/>
            <a:ext cx="3059112" cy="2340613"/>
          </a:xfrm>
        </p:spPr>
        <p:txBody>
          <a:bodyPr>
            <a:normAutofit/>
          </a:bodyPr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6" name="Platshållare för bild 5" descr="En bild som visar mark, utomhus, friidrott, sport&#10;&#10;Automatiskt genererad beskrivning">
            <a:extLst>
              <a:ext uri="{FF2B5EF4-FFF2-40B4-BE49-F238E27FC236}">
                <a16:creationId xmlns:a16="http://schemas.microsoft.com/office/drawing/2014/main" id="{6E4A7478-97DE-1FD1-5560-137B9D0EC4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463" r="16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526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44BB0-6A4C-CDC1-ABD2-C1D739D1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001E59-5C50-B26C-930F-FBCC83D6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5444FF-A667-E15B-F271-7FD3929F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8" name="Platshållare för bild 7" descr="En bild som visar person, folksamling, personer, konsertsal&#10;&#10;Automatiskt genererad beskrivning">
            <a:extLst>
              <a:ext uri="{FF2B5EF4-FFF2-40B4-BE49-F238E27FC236}">
                <a16:creationId xmlns:a16="http://schemas.microsoft.com/office/drawing/2014/main" id="{71E1F32F-CAA6-2B95-2184-3147BAD063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438" r="29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603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DBFDF-F5A0-D442-8EBD-7E38423DD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6CD1D0-2D2D-1AD4-67C3-FEB611C8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C0FB06-3AA6-8040-D318-952B2D8F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7" name="Platshållare för bild 6" descr="En bild som visar person, himmel, gräs, fönster&#10;&#10;AI-genererat innehåll kan vara felaktigt.">
            <a:extLst>
              <a:ext uri="{FF2B5EF4-FFF2-40B4-BE49-F238E27FC236}">
                <a16:creationId xmlns:a16="http://schemas.microsoft.com/office/drawing/2014/main" id="{A4360815-541A-C5F8-C179-9CF3D87ABB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516" r="16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440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A024-B852-456F-3C15-F645E5E4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176D8-1AE5-C73C-19CD-4A377FE1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E34B7E-7E08-69A6-2F74-F0BFB00D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7" name="Platshållare för bild 6" descr="En bild som visar utomhus, person, väg, gata&#10;&#10;Automatiskt genererad beskrivning">
            <a:extLst>
              <a:ext uri="{FF2B5EF4-FFF2-40B4-BE49-F238E27FC236}">
                <a16:creationId xmlns:a16="http://schemas.microsoft.com/office/drawing/2014/main" id="{1EB724C5-BBA2-7BD3-FE8A-FC4366EDD2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516" r="16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88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EE0726-E6C3-7642-A4E1-2911A570EDC7}"/>
              </a:ext>
            </a:extLst>
          </p:cNvPr>
          <p:cNvGrpSpPr/>
          <p:nvPr/>
        </p:nvGrpSpPr>
        <p:grpSpPr>
          <a:xfrm>
            <a:off x="1" y="46310"/>
            <a:ext cx="9144000" cy="4505053"/>
            <a:chOff x="1" y="638447"/>
            <a:chExt cx="9144000" cy="4505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9DF0CA-5F20-294F-8B60-6F3D63FBF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438" t="9148" r="21828" b="34961"/>
            <a:stretch/>
          </p:blipFill>
          <p:spPr>
            <a:xfrm>
              <a:off x="1" y="638447"/>
              <a:ext cx="9144000" cy="450505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1955FB-5594-0342-A08D-3B634E9D05B4}"/>
                </a:ext>
              </a:extLst>
            </p:cNvPr>
            <p:cNvSpPr/>
            <p:nvPr/>
          </p:nvSpPr>
          <p:spPr>
            <a:xfrm>
              <a:off x="1164771" y="1546698"/>
              <a:ext cx="3842658" cy="1780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C9FD-5FA4-5240-A878-8F1D52B55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93693" y="771525"/>
            <a:ext cx="4200978" cy="1780163"/>
          </a:xfrm>
        </p:spPr>
        <p:txBody>
          <a:bodyPr anchor="ctr" anchorCtr="0"/>
          <a:lstStyle/>
          <a:p>
            <a:r>
              <a:rPr lang="sv-SE" sz="3600" b="1" noProof="0" dirty="0">
                <a:solidFill>
                  <a:schemeClr val="accent1"/>
                </a:solidFill>
              </a:rPr>
              <a:t>Titel</a:t>
            </a:r>
          </a:p>
          <a:p>
            <a:pPr lvl="1"/>
            <a:r>
              <a:rPr lang="sv-SE" sz="1100" b="1" noProof="0" dirty="0">
                <a:solidFill>
                  <a:schemeClr val="accent1"/>
                </a:solidFill>
              </a:rPr>
              <a:t>Namn</a:t>
            </a:r>
          </a:p>
        </p:txBody>
      </p:sp>
    </p:spTree>
    <p:extLst>
      <p:ext uri="{BB962C8B-B14F-4D97-AF65-F5344CB8AC3E}">
        <p14:creationId xmlns:p14="http://schemas.microsoft.com/office/powerpoint/2010/main" val="3825351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56112-26E2-3E7E-AB75-19EADF153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C98A5-13B1-4834-3647-B4550C78E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/>
              <a:t>Lorem</a:t>
            </a:r>
            <a:r>
              <a:rPr lang="sv-SE" sz="3600" dirty="0"/>
              <a:t> </a:t>
            </a:r>
            <a:r>
              <a:rPr lang="sv-SE" sz="3600" dirty="0" err="1"/>
              <a:t>ipsum</a:t>
            </a:r>
            <a:r>
              <a:rPr lang="sv-SE" sz="3600" dirty="0"/>
              <a:t> </a:t>
            </a:r>
            <a:r>
              <a:rPr lang="sv-SE" sz="3600" dirty="0" err="1"/>
              <a:t>dolor</a:t>
            </a:r>
            <a:r>
              <a:rPr lang="sv-SE" sz="3600" dirty="0"/>
              <a:t> </a:t>
            </a:r>
            <a:r>
              <a:rPr lang="sv-SE" sz="3600" dirty="0" err="1"/>
              <a:t>sit</a:t>
            </a:r>
            <a:r>
              <a:rPr lang="sv-SE" sz="3600" dirty="0"/>
              <a:t> </a:t>
            </a:r>
            <a:r>
              <a:rPr lang="sv-SE" sz="3600" dirty="0" err="1"/>
              <a:t>amet</a:t>
            </a:r>
            <a:r>
              <a:rPr lang="sv-SE" sz="3600" dirty="0"/>
              <a:t> </a:t>
            </a:r>
            <a:r>
              <a:rPr lang="sv-SE" sz="3600" dirty="0" err="1"/>
              <a:t>pom</a:t>
            </a:r>
            <a:r>
              <a:rPr lang="sv-SE" sz="3600" dirty="0"/>
              <a:t> </a:t>
            </a:r>
            <a:r>
              <a:rPr lang="sv-SE" sz="3600" dirty="0" err="1"/>
              <a:t>qulor</a:t>
            </a:r>
            <a:endParaRPr lang="sv-SE" sz="3600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6" name="Platshållare för bild 5" descr="En bild som visar inomhus, gångväg&#10;&#10;Automatiskt genererad beskrivning">
            <a:extLst>
              <a:ext uri="{FF2B5EF4-FFF2-40B4-BE49-F238E27FC236}">
                <a16:creationId xmlns:a16="http://schemas.microsoft.com/office/drawing/2014/main" id="{D0AAEBAC-F898-871E-2420-FA22186EC8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507" r="9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3052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C75EDB1-88F9-1144-AF35-9823876AA094}"/>
              </a:ext>
            </a:extLst>
          </p:cNvPr>
          <p:cNvGrpSpPr/>
          <p:nvPr/>
        </p:nvGrpSpPr>
        <p:grpSpPr>
          <a:xfrm>
            <a:off x="628508" y="1665022"/>
            <a:ext cx="7886984" cy="2762516"/>
            <a:chOff x="628508" y="2182160"/>
            <a:chExt cx="7886984" cy="27625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096E9A-58E6-884C-9BE1-A6CE3278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508" y="2182160"/>
              <a:ext cx="7886984" cy="27625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28F46A-8EA9-0543-9944-5FC645F14A51}"/>
                </a:ext>
              </a:extLst>
            </p:cNvPr>
            <p:cNvSpPr/>
            <p:nvPr/>
          </p:nvSpPr>
          <p:spPr>
            <a:xfrm>
              <a:off x="4033381" y="2843408"/>
              <a:ext cx="1709803" cy="50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7C128F-6894-464D-A035-1864CB65B58E}"/>
                </a:ext>
              </a:extLst>
            </p:cNvPr>
            <p:cNvSpPr/>
            <p:nvPr/>
          </p:nvSpPr>
          <p:spPr>
            <a:xfrm>
              <a:off x="2606208" y="2391932"/>
              <a:ext cx="1327759" cy="501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4689E2-8B29-0C49-8E89-042F7BDD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2207277"/>
            <a:ext cx="6840000" cy="683374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accent3"/>
                </a:solidFill>
              </a:rPr>
              <a:t>Tack!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1F056-C2BD-E449-86B3-2ABD8941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637673"/>
            <a:ext cx="1295400" cy="12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7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9DF0CA-5F20-294F-8B60-6F3D63FBF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5" t="65038" r="52472" b="6164"/>
          <a:stretch/>
        </p:blipFill>
        <p:spPr>
          <a:xfrm flipH="1">
            <a:off x="2384005" y="2127250"/>
            <a:ext cx="6759995" cy="22755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C9FD-5FA4-5240-A878-8F1D52B557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4649" y="471965"/>
            <a:ext cx="4972627" cy="2185510"/>
          </a:xfrm>
        </p:spPr>
        <p:txBody>
          <a:bodyPr anchor="ctr" anchorCtr="0"/>
          <a:lstStyle/>
          <a:p>
            <a:r>
              <a:rPr lang="sv-SE" sz="3600" b="1" noProof="0" dirty="0">
                <a:solidFill>
                  <a:schemeClr val="accent1"/>
                </a:solidFill>
              </a:rPr>
              <a:t>Titel</a:t>
            </a:r>
          </a:p>
          <a:p>
            <a:pPr lvl="1"/>
            <a:r>
              <a:rPr lang="sv-SE" sz="1100" b="1" dirty="0">
                <a:solidFill>
                  <a:schemeClr val="accent1"/>
                </a:solidFill>
              </a:rPr>
              <a:t>Namn</a:t>
            </a:r>
            <a:endParaRPr lang="sv-SE" sz="1100" b="1" noProof="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10884-DF79-F440-93A6-9295F448E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78" t="68629" r="20488" b="13341"/>
          <a:stretch/>
        </p:blipFill>
        <p:spPr>
          <a:xfrm flipH="1">
            <a:off x="0" y="2893386"/>
            <a:ext cx="2827801" cy="142476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D02D191-71D0-425A-9B36-D6A77B5B3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3" y="142289"/>
            <a:ext cx="1244627" cy="14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4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AC359-1698-415E-472B-AE1374DF2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BC0C9-B8D8-8D97-D8DB-66C25259B4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pom</a:t>
            </a:r>
            <a:r>
              <a:rPr lang="sv-SE" dirty="0"/>
              <a:t> </a:t>
            </a:r>
            <a:r>
              <a:rPr lang="sv-SE" dirty="0" err="1"/>
              <a:t>earchit</a:t>
            </a:r>
            <a:r>
              <a:rPr lang="sv-SE" dirty="0"/>
              <a:t> </a:t>
            </a:r>
            <a:r>
              <a:rPr lang="sv-SE" dirty="0" err="1"/>
              <a:t>aborio</a:t>
            </a:r>
            <a:r>
              <a:rPr lang="sv-SE" dirty="0"/>
              <a:t> </a:t>
            </a:r>
            <a:r>
              <a:rPr lang="sv-SE" dirty="0" err="1"/>
              <a:t>iur</a:t>
            </a:r>
            <a:r>
              <a:rPr lang="sv-SE" dirty="0"/>
              <a:t> </a:t>
            </a:r>
            <a:r>
              <a:rPr lang="sv-SE" dirty="0" err="1"/>
              <a:t>apiento</a:t>
            </a:r>
            <a:endParaRPr lang="sv-SE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67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43006-03FA-08DE-E78E-86917EB82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46B23-6600-E7CB-EBE5-37F4A064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369" y="771525"/>
            <a:ext cx="5859262" cy="3005345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sv-SE" sz="4400" b="1" dirty="0" err="1">
                <a:solidFill>
                  <a:schemeClr val="tx2"/>
                </a:solidFill>
              </a:rPr>
              <a:t>Lorem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ipsum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dolor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sit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amet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pom</a:t>
            </a:r>
            <a:r>
              <a:rPr lang="sv-SE" sz="4400" b="1" dirty="0">
                <a:solidFill>
                  <a:schemeClr val="tx2"/>
                </a:solidFill>
              </a:rPr>
              <a:t> </a:t>
            </a:r>
            <a:r>
              <a:rPr lang="sv-SE" sz="4400" b="1" dirty="0" err="1">
                <a:solidFill>
                  <a:schemeClr val="tx2"/>
                </a:solidFill>
              </a:rPr>
              <a:t>qulor</a:t>
            </a:r>
            <a:br>
              <a:rPr lang="sv-SE" sz="4400" b="1" dirty="0">
                <a:solidFill>
                  <a:schemeClr val="tx2"/>
                </a:solidFill>
              </a:rPr>
            </a:br>
            <a:r>
              <a:rPr lang="sv-SE" dirty="0">
                <a:solidFill>
                  <a:schemeClr val="tx2"/>
                </a:solidFill>
              </a:rPr>
              <a:t>Set </a:t>
            </a:r>
            <a:r>
              <a:rPr lang="sv-SE" dirty="0" err="1">
                <a:solidFill>
                  <a:schemeClr val="tx2"/>
                </a:solidFill>
              </a:rPr>
              <a:t>retinae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lorem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parquat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04D7F-B147-F4B2-5D2C-0A8EA2243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A8213D1-D68A-58E9-F93D-C503F2AF59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8217" y="1489587"/>
            <a:ext cx="5894746" cy="2337620"/>
          </a:xfrm>
        </p:spPr>
        <p:txBody>
          <a:bodyPr>
            <a:normAutofit/>
          </a:bodyPr>
          <a:lstStyle/>
          <a:p>
            <a:r>
              <a:rPr lang="sv-SE" sz="4400" b="1" dirty="0" err="1"/>
              <a:t>Lorem</a:t>
            </a:r>
            <a:r>
              <a:rPr lang="sv-SE" sz="4400" b="1" dirty="0"/>
              <a:t> </a:t>
            </a:r>
            <a:r>
              <a:rPr lang="sv-SE" sz="4400" b="1" dirty="0" err="1"/>
              <a:t>ipsum</a:t>
            </a:r>
            <a:r>
              <a:rPr lang="sv-SE" sz="4400" b="1" dirty="0"/>
              <a:t> </a:t>
            </a:r>
            <a:r>
              <a:rPr lang="sv-SE" sz="4400" b="1" dirty="0" err="1"/>
              <a:t>dolor</a:t>
            </a:r>
            <a:r>
              <a:rPr lang="sv-SE" sz="4400" b="1" dirty="0"/>
              <a:t> </a:t>
            </a:r>
            <a:r>
              <a:rPr lang="sv-SE" sz="4400" b="1" dirty="0" err="1"/>
              <a:t>sit</a:t>
            </a:r>
            <a:r>
              <a:rPr lang="sv-SE" sz="4400" b="1" dirty="0"/>
              <a:t> </a:t>
            </a:r>
            <a:r>
              <a:rPr lang="sv-SE" sz="4400" b="1" dirty="0" err="1"/>
              <a:t>amet</a:t>
            </a:r>
            <a:r>
              <a:rPr lang="sv-SE" sz="4400" b="1" dirty="0"/>
              <a:t> </a:t>
            </a:r>
            <a:r>
              <a:rPr lang="sv-SE" sz="4400" b="1" dirty="0" err="1"/>
              <a:t>pom</a:t>
            </a:r>
            <a:r>
              <a:rPr lang="sv-SE" sz="4400" b="1" dirty="0"/>
              <a:t> </a:t>
            </a:r>
            <a:r>
              <a:rPr lang="sv-SE" sz="4400" b="1" dirty="0" err="1"/>
              <a:t>qulor</a:t>
            </a:r>
            <a:br>
              <a:rPr lang="sv-SE" sz="3200" b="1" dirty="0"/>
            </a:br>
            <a:r>
              <a:rPr lang="sv-SE" sz="1800" b="0" dirty="0"/>
              <a:t>Set </a:t>
            </a:r>
            <a:r>
              <a:rPr lang="sv-SE" sz="1800" b="0" dirty="0" err="1"/>
              <a:t>retinae</a:t>
            </a:r>
            <a:r>
              <a:rPr lang="sv-SE" sz="1800" b="0" dirty="0"/>
              <a:t> </a:t>
            </a:r>
            <a:r>
              <a:rPr lang="sv-SE" sz="1800" b="0" dirty="0" err="1"/>
              <a:t>lorem</a:t>
            </a:r>
            <a:r>
              <a:rPr lang="sv-SE" sz="1800" b="0" dirty="0"/>
              <a:t> </a:t>
            </a:r>
            <a:r>
              <a:rPr lang="sv-SE" sz="1800" b="0" dirty="0" err="1"/>
              <a:t>parquat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53797417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4034-E6EA-D03F-961C-E300D8111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07522-5A82-8651-C877-9CBD05255D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>
                <a:solidFill>
                  <a:schemeClr val="tx2"/>
                </a:solidFill>
              </a:rPr>
              <a:t>Lorem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ipsum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dolor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sit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amet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pom</a:t>
            </a:r>
            <a:r>
              <a:rPr lang="sv-SE" sz="3600" dirty="0">
                <a:solidFill>
                  <a:schemeClr val="tx2"/>
                </a:solidFill>
              </a:rPr>
              <a:t> </a:t>
            </a:r>
            <a:r>
              <a:rPr lang="sv-SE" sz="3600" dirty="0" err="1">
                <a:solidFill>
                  <a:schemeClr val="tx2"/>
                </a:solidFill>
              </a:rPr>
              <a:t>qulor</a:t>
            </a:r>
            <a:endParaRPr lang="sv-SE" sz="3600" dirty="0">
              <a:solidFill>
                <a:schemeClr val="tx2"/>
              </a:solidFill>
            </a:endParaRPr>
          </a:p>
          <a:p>
            <a:pPr lvl="1"/>
            <a:r>
              <a:rPr lang="sv-SE" dirty="0">
                <a:solidFill>
                  <a:schemeClr val="tx2"/>
                </a:solidFill>
              </a:rPr>
              <a:t>Set </a:t>
            </a:r>
            <a:r>
              <a:rPr lang="sv-SE" dirty="0" err="1">
                <a:solidFill>
                  <a:schemeClr val="tx2"/>
                </a:solidFill>
              </a:rPr>
              <a:t>retinae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lorem</a:t>
            </a:r>
            <a:r>
              <a:rPr lang="sv-SE" dirty="0">
                <a:solidFill>
                  <a:schemeClr val="tx2"/>
                </a:solidFill>
              </a:rPr>
              <a:t> </a:t>
            </a:r>
            <a:r>
              <a:rPr lang="sv-SE" dirty="0" err="1">
                <a:solidFill>
                  <a:schemeClr val="tx2"/>
                </a:solidFill>
              </a:rPr>
              <a:t>parquat</a:t>
            </a:r>
            <a:endParaRPr lang="sv-SE" dirty="0">
              <a:solidFill>
                <a:schemeClr val="tx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DE51DD-BD2D-2588-2741-20D05EA418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93819" y="392906"/>
            <a:ext cx="1015698" cy="1017729"/>
          </a:xfrm>
        </p:spPr>
        <p:txBody>
          <a:bodyPr/>
          <a:lstStyle/>
          <a:p>
            <a:endParaRPr lang="sv-SE"/>
          </a:p>
        </p:txBody>
      </p:sp>
      <p:pic>
        <p:nvPicPr>
          <p:cNvPr id="6" name="Platshållare för bild 5" descr="En bild som visar person&#10;&#10;Automatiskt genererad beskrivning">
            <a:extLst>
              <a:ext uri="{FF2B5EF4-FFF2-40B4-BE49-F238E27FC236}">
                <a16:creationId xmlns:a16="http://schemas.microsoft.com/office/drawing/2014/main" id="{9BA0BFE9-2BF7-DDA8-93C9-E437C6150E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508" r="16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63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3B45F-98C1-1063-76CF-3350A2140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5F9990-E7D8-1A31-7798-761EECE4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2" y="752167"/>
            <a:ext cx="3059112" cy="794221"/>
          </a:xfrm>
        </p:spPr>
        <p:txBody>
          <a:bodyPr>
            <a:normAutofit fontScale="90000"/>
          </a:bodyPr>
          <a:lstStyle/>
          <a:p>
            <a:r>
              <a:rPr lang="sv-SE" sz="2700" dirty="0" err="1"/>
              <a:t>Lorem</a:t>
            </a:r>
            <a:r>
              <a:rPr lang="sv-SE" sz="2700" dirty="0"/>
              <a:t> </a:t>
            </a:r>
            <a:r>
              <a:rPr lang="sv-SE" sz="2700" dirty="0" err="1"/>
              <a:t>ipsum</a:t>
            </a:r>
            <a:r>
              <a:rPr lang="sv-SE" sz="2700" dirty="0"/>
              <a:t> </a:t>
            </a:r>
            <a:r>
              <a:rPr lang="sv-SE" sz="2700" dirty="0" err="1"/>
              <a:t>dolor</a:t>
            </a:r>
            <a:r>
              <a:rPr lang="sv-SE" sz="2700" dirty="0"/>
              <a:t> </a:t>
            </a:r>
            <a:r>
              <a:rPr lang="sv-SE" sz="2700" dirty="0" err="1"/>
              <a:t>sit</a:t>
            </a:r>
            <a:r>
              <a:rPr lang="sv-SE" sz="2700" dirty="0"/>
              <a:t> </a:t>
            </a:r>
            <a:r>
              <a:rPr lang="sv-SE" sz="2700" dirty="0" err="1"/>
              <a:t>amet</a:t>
            </a:r>
            <a:r>
              <a:rPr lang="sv-SE" sz="2700" dirty="0"/>
              <a:t> </a:t>
            </a:r>
            <a:r>
              <a:rPr lang="sv-SE" sz="2700" dirty="0" err="1"/>
              <a:t>pom</a:t>
            </a:r>
            <a:r>
              <a:rPr lang="sv-SE" sz="2700" dirty="0"/>
              <a:t> </a:t>
            </a:r>
            <a:r>
              <a:rPr lang="sv-SE" sz="2700" dirty="0" err="1"/>
              <a:t>qulor</a:t>
            </a:r>
            <a:br>
              <a:rPr lang="sv-SE" sz="2400" dirty="0">
                <a:solidFill>
                  <a:schemeClr val="tx2"/>
                </a:solidFill>
              </a:rPr>
            </a:br>
            <a:endParaRPr lang="sv-S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78B11C-7C83-2FBB-359B-7F1A2DF0F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1850" lvl="1" indent="0">
              <a:buNone/>
            </a:pPr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7" name="Platshållare för bild 6" descr="En bild som visar väg, utomhus, gata, trottoar&#10;&#10;Automatiskt genererad beskrivning">
            <a:extLst>
              <a:ext uri="{FF2B5EF4-FFF2-40B4-BE49-F238E27FC236}">
                <a16:creationId xmlns:a16="http://schemas.microsoft.com/office/drawing/2014/main" id="{B6AB3290-2267-4ED8-6508-F7A48B9018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131" r="8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47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8495-4ACA-72CB-C053-963F2A01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58E35-B532-41EB-E337-66785169E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sz="3600" dirty="0" err="1"/>
              <a:t>Lorem</a:t>
            </a:r>
            <a:r>
              <a:rPr lang="sv-SE" sz="3600" dirty="0"/>
              <a:t> </a:t>
            </a:r>
            <a:r>
              <a:rPr lang="sv-SE" sz="3600" dirty="0" err="1"/>
              <a:t>ipsum</a:t>
            </a:r>
            <a:r>
              <a:rPr lang="sv-SE" sz="3600" dirty="0"/>
              <a:t> </a:t>
            </a:r>
            <a:r>
              <a:rPr lang="sv-SE" sz="3600" dirty="0" err="1"/>
              <a:t>dolor</a:t>
            </a:r>
            <a:r>
              <a:rPr lang="sv-SE" sz="3600" dirty="0"/>
              <a:t> </a:t>
            </a:r>
            <a:r>
              <a:rPr lang="sv-SE" sz="3600" dirty="0" err="1"/>
              <a:t>sit</a:t>
            </a:r>
            <a:r>
              <a:rPr lang="sv-SE" sz="3600" dirty="0"/>
              <a:t> </a:t>
            </a:r>
            <a:r>
              <a:rPr lang="sv-SE" sz="3600" dirty="0" err="1"/>
              <a:t>amet</a:t>
            </a:r>
            <a:r>
              <a:rPr lang="sv-SE" sz="3600" dirty="0"/>
              <a:t> </a:t>
            </a:r>
            <a:r>
              <a:rPr lang="sv-SE" sz="3600" dirty="0" err="1"/>
              <a:t>pom</a:t>
            </a:r>
            <a:r>
              <a:rPr lang="sv-SE" sz="3600" dirty="0"/>
              <a:t> </a:t>
            </a:r>
            <a:r>
              <a:rPr lang="sv-SE" sz="3600" dirty="0" err="1"/>
              <a:t>qulor</a:t>
            </a:r>
            <a:endParaRPr lang="sv-SE" sz="3600" dirty="0"/>
          </a:p>
          <a:p>
            <a:pPr lvl="1"/>
            <a:r>
              <a:rPr lang="sv-SE" dirty="0"/>
              <a:t>Set </a:t>
            </a:r>
            <a:r>
              <a:rPr lang="sv-SE" dirty="0" err="1"/>
              <a:t>retinae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parquat</a:t>
            </a:r>
            <a:endParaRPr lang="sv-SE" dirty="0"/>
          </a:p>
        </p:txBody>
      </p:sp>
      <p:pic>
        <p:nvPicPr>
          <p:cNvPr id="6" name="Platshållare för bild 5" descr="En bild som visar text, oskärpa, silhuett&#10;&#10;Automatiskt genererad beskrivning">
            <a:extLst>
              <a:ext uri="{FF2B5EF4-FFF2-40B4-BE49-F238E27FC236}">
                <a16:creationId xmlns:a16="http://schemas.microsoft.com/office/drawing/2014/main" id="{E7C07BCA-0ECF-41D7-0B07-A188661666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607" r="6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345836"/>
      </p:ext>
    </p:extLst>
  </p:cSld>
  <p:clrMapOvr>
    <a:masterClrMapping/>
  </p:clrMapOvr>
</p:sld>
</file>

<file path=ppt/theme/theme1.xml><?xml version="1.0" encoding="utf-8"?>
<a:theme xmlns:a="http://schemas.openxmlformats.org/drawingml/2006/main" name="K2">
  <a:themeElements>
    <a:clrScheme name="K2">
      <a:dk1>
        <a:srgbClr val="000000"/>
      </a:dk1>
      <a:lt1>
        <a:sysClr val="window" lastClr="FFFFFF"/>
      </a:lt1>
      <a:dk2>
        <a:srgbClr val="F59131"/>
      </a:dk2>
      <a:lt2>
        <a:srgbClr val="FDE9D6"/>
      </a:lt2>
      <a:accent1>
        <a:srgbClr val="FF4E00"/>
      </a:accent1>
      <a:accent2>
        <a:srgbClr val="FFDCCC"/>
      </a:accent2>
      <a:accent3>
        <a:srgbClr val="4CB580"/>
      </a:accent3>
      <a:accent4>
        <a:srgbClr val="DBF0E6"/>
      </a:accent4>
      <a:accent5>
        <a:srgbClr val="FAC021"/>
      </a:accent5>
      <a:accent6>
        <a:srgbClr val="FEF2D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B1E78993-68CF-4F5D-8177-A9ED1B60F4FE}" vid="{7D477545-EBE3-4A1A-A884-4B175333C7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B05628DD90F343B95C9D1C89C99C4B" ma:contentTypeVersion="12" ma:contentTypeDescription="Skapa ett nytt dokument." ma:contentTypeScope="" ma:versionID="ead696023ed5bfff6f6503f17288b9cf">
  <xsd:schema xmlns:xsd="http://www.w3.org/2001/XMLSchema" xmlns:xs="http://www.w3.org/2001/XMLSchema" xmlns:p="http://schemas.microsoft.com/office/2006/metadata/properties" xmlns:ns2="a76ce180-2d51-494a-9b1b-9e32d4aa5aa4" xmlns:ns3="c86a56ac-90ea-4fd1-bee6-6887419cb2f7" targetNamespace="http://schemas.microsoft.com/office/2006/metadata/properties" ma:root="true" ma:fieldsID="5b0a2bdbd723e43f47b647c386a335a5" ns2:_="" ns3:_="">
    <xsd:import namespace="a76ce180-2d51-494a-9b1b-9e32d4aa5aa4"/>
    <xsd:import namespace="c86a56ac-90ea-4fd1-bee6-6887419cb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ce180-2d51-494a-9b1b-9e32d4aa5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a56ac-90ea-4fd1-bee6-6887419cb2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AF59F1-71F8-4923-8278-C67A73944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6ce180-2d51-494a-9b1b-9e32d4aa5aa4"/>
    <ds:schemaRef ds:uri="c86a56ac-90ea-4fd1-bee6-6887419cb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47639</TotalTime>
  <Words>240</Words>
  <Application>Microsoft Office PowerPoint</Application>
  <PresentationFormat>Bildspel på skärmen (16:9)</PresentationFormat>
  <Paragraphs>53</Paragraphs>
  <Slides>21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4" baseType="lpstr">
      <vt:lpstr>Arial</vt:lpstr>
      <vt:lpstr>Calibri</vt:lpstr>
      <vt:lpstr>K2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Lorem ipsum dolor sit amet pom qulor Set retinae lorem parquat</vt:lpstr>
      <vt:lpstr>PowerPoint-presentation</vt:lpstr>
      <vt:lpstr>Lorem ipsum dolor sit amet pom qulor </vt:lpstr>
      <vt:lpstr>PowerPoint-presentation</vt:lpstr>
      <vt:lpstr>PowerPoint-presentation</vt:lpstr>
      <vt:lpstr>Lorem ipsum dolor sit amet pom qulor </vt:lpstr>
      <vt:lpstr>Lorem ipsum dolor sit amet pom qulor </vt:lpstr>
      <vt:lpstr>PowerPoint-presentation</vt:lpstr>
      <vt:lpstr>PowerPoint-presentation</vt:lpstr>
      <vt:lpstr>Lorem ipsum dolor sit amet pom qulor</vt:lpstr>
      <vt:lpstr>Lorem ipsum dolor sit amet pom qulor</vt:lpstr>
      <vt:lpstr>Lorem ipsum dolor sit amet pom qulor </vt:lpstr>
      <vt:lpstr>Lorem ipsum dolor sit amet pom qulor </vt:lpstr>
      <vt:lpstr>Lorem ipsum dolor sit amet pom qulor </vt:lpstr>
      <vt:lpstr>PowerPoint-presentation</vt:lpstr>
      <vt:lpstr>Tack!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</dc:title>
  <dc:subject/>
  <dc:creator>Eva Kasselring</dc:creator>
  <cp:keywords/>
  <dc:description/>
  <cp:lastModifiedBy>Anna Maria Erling</cp:lastModifiedBy>
  <cp:revision>152</cp:revision>
  <dcterms:created xsi:type="dcterms:W3CDTF">2020-02-14T15:30:18Z</dcterms:created>
  <dcterms:modified xsi:type="dcterms:W3CDTF">2026-04-09T13:18:22Z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0x01010020B05628DD90F343B95C9D1C89C99C4B</vt:lpwstr>
  </property>
</Properties>
</file>